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9" r:id="rId1"/>
  </p:sldMasterIdLst>
  <p:sldIdLst>
    <p:sldId id="266" r:id="rId2"/>
    <p:sldId id="256" r:id="rId3"/>
    <p:sldId id="257" r:id="rId4"/>
    <p:sldId id="258" r:id="rId5"/>
    <p:sldId id="265" r:id="rId6"/>
    <p:sldId id="261" r:id="rId7"/>
    <p:sldId id="260" r:id="rId8"/>
    <p:sldId id="259" r:id="rId9"/>
    <p:sldId id="262" r:id="rId10"/>
    <p:sldId id="263" r:id="rId11"/>
    <p:sldId id="267" r:id="rId12"/>
    <p:sldId id="264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DDEA"/>
    <a:srgbClr val="E5E2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34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34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40013-090B-473E-9336-04391668F449}" type="datetimeFigureOut">
              <a:rPr lang="en-IN" smtClean="0"/>
              <a:pPr/>
              <a:t>29-04-2025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FBB23-0BED-40F2-ACC0-46928C292859}" type="slidenum">
              <a:rPr lang="en-IN" smtClean="0"/>
              <a:pPr/>
              <a:t>‹#›</a:t>
            </a:fld>
            <a:endParaRPr lang="en-IN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66129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40013-090B-473E-9336-04391668F449}" type="datetimeFigureOut">
              <a:rPr lang="en-IN" smtClean="0"/>
              <a:pPr/>
              <a:t>29-04-2025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FBB23-0BED-40F2-ACC0-46928C292859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739789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40013-090B-473E-9336-04391668F449}" type="datetimeFigureOut">
              <a:rPr lang="en-IN" smtClean="0"/>
              <a:pPr/>
              <a:t>29-04-2025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FBB23-0BED-40F2-ACC0-46928C292859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338050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40013-090B-473E-9336-04391668F449}" type="datetimeFigureOut">
              <a:rPr lang="en-IN" smtClean="0"/>
              <a:pPr/>
              <a:t>29-04-2025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FBB23-0BED-40F2-ACC0-46928C292859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113085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40013-090B-473E-9336-04391668F449}" type="datetimeFigureOut">
              <a:rPr lang="en-IN" smtClean="0"/>
              <a:pPr/>
              <a:t>29-04-2025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FBB23-0BED-40F2-ACC0-46928C292859}" type="slidenum">
              <a:rPr lang="en-IN" smtClean="0"/>
              <a:pPr/>
              <a:t>‹#›</a:t>
            </a:fld>
            <a:endParaRPr lang="en-IN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76352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40013-090B-473E-9336-04391668F449}" type="datetimeFigureOut">
              <a:rPr lang="en-IN" smtClean="0"/>
              <a:pPr/>
              <a:t>29-04-2025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FBB23-0BED-40F2-ACC0-46928C292859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25603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40013-090B-473E-9336-04391668F449}" type="datetimeFigureOut">
              <a:rPr lang="en-IN" smtClean="0"/>
              <a:pPr/>
              <a:t>29-04-2025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FBB23-0BED-40F2-ACC0-46928C292859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95055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40013-090B-473E-9336-04391668F449}" type="datetimeFigureOut">
              <a:rPr lang="en-IN" smtClean="0"/>
              <a:pPr/>
              <a:t>29-04-2025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FBB23-0BED-40F2-ACC0-46928C292859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9111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40013-090B-473E-9336-04391668F449}" type="datetimeFigureOut">
              <a:rPr lang="en-IN" smtClean="0"/>
              <a:pPr/>
              <a:t>29-04-2025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FBB23-0BED-40F2-ACC0-46928C292859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881920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9B140013-090B-473E-9336-04391668F449}" type="datetimeFigureOut">
              <a:rPr lang="en-IN" smtClean="0"/>
              <a:pPr/>
              <a:t>29-04-2025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74FBB23-0BED-40F2-ACC0-46928C292859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489762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40013-090B-473E-9336-04391668F449}" type="datetimeFigureOut">
              <a:rPr lang="en-IN" smtClean="0"/>
              <a:pPr/>
              <a:t>29-04-2025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FBB23-0BED-40F2-ACC0-46928C292859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64993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B140013-090B-473E-9336-04391668F449}" type="datetimeFigureOut">
              <a:rPr lang="en-IN" smtClean="0"/>
              <a:pPr/>
              <a:t>29-04-2025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B74FBB23-0BED-40F2-ACC0-46928C292859}" type="slidenum">
              <a:rPr lang="en-IN" smtClean="0"/>
              <a:pPr/>
              <a:t>‹#›</a:t>
            </a:fld>
            <a:endParaRPr lang="en-IN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6952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2" r:id="rId3"/>
    <p:sldLayoutId id="2147483813" r:id="rId4"/>
    <p:sldLayoutId id="2147483814" r:id="rId5"/>
    <p:sldLayoutId id="2147483815" r:id="rId6"/>
    <p:sldLayoutId id="2147483816" r:id="rId7"/>
    <p:sldLayoutId id="2147483817" r:id="rId8"/>
    <p:sldLayoutId id="2147483818" r:id="rId9"/>
    <p:sldLayoutId id="2147483819" r:id="rId10"/>
    <p:sldLayoutId id="2147483820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4" name="Content Placeholder 3" descr="images (3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71370" y="570154"/>
            <a:ext cx="10273552" cy="6017694"/>
          </a:xfrm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193638"/>
            <a:ext cx="10058400" cy="398033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anchor="t">
            <a:normAutofit/>
          </a:bodyPr>
          <a:lstStyle/>
          <a:p>
            <a:pPr algn="ctr"/>
            <a:r>
              <a:rPr lang="en-IN" sz="2000" b="1" dirty="0" err="1">
                <a:solidFill>
                  <a:srgbClr val="C00000"/>
                </a:solidFill>
                <a:latin typeface="DVBI-TTYogesh" panose="00000400000000000000" pitchFamily="2" charset="0"/>
              </a:rPr>
              <a:t>कार्यालयीन</a:t>
            </a:r>
            <a:r>
              <a:rPr lang="en-IN" sz="2000" b="1" dirty="0">
                <a:solidFill>
                  <a:srgbClr val="C00000"/>
                </a:solidFill>
                <a:latin typeface="DVBI-TTYogesh" panose="00000400000000000000" pitchFamily="2" charset="0"/>
              </a:rPr>
              <a:t> </a:t>
            </a:r>
            <a:r>
              <a:rPr lang="en-IN" sz="2000" b="1" dirty="0" err="1">
                <a:solidFill>
                  <a:srgbClr val="C00000"/>
                </a:solidFill>
                <a:latin typeface="DVBI-TTYogesh" panose="00000400000000000000" pitchFamily="2" charset="0"/>
              </a:rPr>
              <a:t>सोई</a:t>
            </a:r>
            <a:r>
              <a:rPr lang="en-IN" sz="2000" b="1" dirty="0">
                <a:solidFill>
                  <a:srgbClr val="C00000"/>
                </a:solidFill>
                <a:latin typeface="DVBI-TTYogesh" panose="00000400000000000000" pitchFamily="2" charset="0"/>
              </a:rPr>
              <a:t> </a:t>
            </a:r>
            <a:r>
              <a:rPr lang="en-IN" sz="2000" b="1" dirty="0" err="1">
                <a:solidFill>
                  <a:srgbClr val="C00000"/>
                </a:solidFill>
                <a:latin typeface="DVBI-TTYogesh" panose="00000400000000000000" pitchFamily="2" charset="0"/>
              </a:rPr>
              <a:t>सुविधा</a:t>
            </a:r>
            <a:endParaRPr lang="en-IN" sz="2000" b="1" dirty="0">
              <a:solidFill>
                <a:srgbClr val="C00000"/>
              </a:solidFill>
              <a:latin typeface="DVBI-TTYogesh" panose="000004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7431" y="694667"/>
            <a:ext cx="10574767" cy="2532627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n-IN" b="1" dirty="0">
                <a:solidFill>
                  <a:schemeClr val="tx1"/>
                </a:solidFill>
                <a:latin typeface="DVBI-TTYogesh" panose="00000400000000000000" pitchFamily="2" charset="0"/>
              </a:rPr>
              <a:t>*  </a:t>
            </a:r>
            <a:r>
              <a:rPr lang="en-IN" b="1" dirty="0" err="1">
                <a:solidFill>
                  <a:schemeClr val="tx1"/>
                </a:solidFill>
                <a:latin typeface="DVBI-TTYogesh" panose="00000400000000000000" pitchFamily="2" charset="0"/>
              </a:rPr>
              <a:t>कार्यालयात</a:t>
            </a:r>
            <a:r>
              <a:rPr lang="en-IN" b="1" dirty="0">
                <a:solidFill>
                  <a:schemeClr val="tx1"/>
                </a:solidFill>
                <a:latin typeface="DVBI-TTYogesh" panose="00000400000000000000" pitchFamily="2" charset="0"/>
              </a:rPr>
              <a:t> </a:t>
            </a:r>
            <a:r>
              <a:rPr lang="en-IN" b="1" dirty="0" err="1">
                <a:solidFill>
                  <a:schemeClr val="tx1"/>
                </a:solidFill>
                <a:latin typeface="DVBI-TTYogesh" panose="00000400000000000000" pitchFamily="2" charset="0"/>
              </a:rPr>
              <a:t>येणा</a:t>
            </a:r>
            <a:r>
              <a:rPr lang="en-IN" b="1" dirty="0">
                <a:solidFill>
                  <a:schemeClr val="tx1"/>
                </a:solidFill>
                <a:latin typeface="DVBI-TTYogesh" panose="00000400000000000000" pitchFamily="2" charset="0"/>
              </a:rPr>
              <a:t>-या </a:t>
            </a:r>
            <a:r>
              <a:rPr lang="en-IN" b="1" dirty="0" err="1">
                <a:solidFill>
                  <a:schemeClr val="tx1"/>
                </a:solidFill>
                <a:latin typeface="DVBI-TTYogesh" panose="00000400000000000000" pitchFamily="2" charset="0"/>
              </a:rPr>
              <a:t>पक्षकारासाठी</a:t>
            </a:r>
            <a:r>
              <a:rPr lang="en-IN" b="1" dirty="0">
                <a:solidFill>
                  <a:schemeClr val="tx1"/>
                </a:solidFill>
                <a:latin typeface="DVBI-TTYogesh" panose="00000400000000000000" pitchFamily="2" charset="0"/>
              </a:rPr>
              <a:t> </a:t>
            </a:r>
            <a:r>
              <a:rPr lang="en-IN" b="1" dirty="0" err="1">
                <a:solidFill>
                  <a:schemeClr val="tx1"/>
                </a:solidFill>
                <a:latin typeface="DVBI-TTYogesh" panose="00000400000000000000" pitchFamily="2" charset="0"/>
              </a:rPr>
              <a:t>शुध्द</a:t>
            </a:r>
            <a:r>
              <a:rPr lang="en-IN" b="1" dirty="0">
                <a:solidFill>
                  <a:schemeClr val="tx1"/>
                </a:solidFill>
                <a:latin typeface="DVBI-TTYogesh" panose="00000400000000000000" pitchFamily="2" charset="0"/>
              </a:rPr>
              <a:t> </a:t>
            </a:r>
            <a:r>
              <a:rPr lang="en-IN" b="1" dirty="0" err="1">
                <a:solidFill>
                  <a:schemeClr val="tx1"/>
                </a:solidFill>
                <a:latin typeface="DVBI-TTYogesh" panose="00000400000000000000" pitchFamily="2" charset="0"/>
              </a:rPr>
              <a:t>पिण्याच्या</a:t>
            </a:r>
            <a:r>
              <a:rPr lang="en-IN" b="1" dirty="0">
                <a:solidFill>
                  <a:schemeClr val="tx1"/>
                </a:solidFill>
                <a:latin typeface="DVBI-TTYogesh" panose="00000400000000000000" pitchFamily="2" charset="0"/>
              </a:rPr>
              <a:t> </a:t>
            </a:r>
            <a:r>
              <a:rPr lang="en-IN" b="1" dirty="0" err="1">
                <a:solidFill>
                  <a:schemeClr val="tx1"/>
                </a:solidFill>
                <a:latin typeface="DVBI-TTYogesh" panose="00000400000000000000" pitchFamily="2" charset="0"/>
              </a:rPr>
              <a:t>पाण्याची</a:t>
            </a:r>
            <a:r>
              <a:rPr lang="en-IN" b="1" dirty="0">
                <a:solidFill>
                  <a:schemeClr val="tx1"/>
                </a:solidFill>
                <a:latin typeface="DVBI-TTYogesh" panose="00000400000000000000" pitchFamily="2" charset="0"/>
              </a:rPr>
              <a:t> </a:t>
            </a:r>
            <a:r>
              <a:rPr lang="en-IN" b="1" dirty="0" err="1">
                <a:solidFill>
                  <a:schemeClr val="tx1"/>
                </a:solidFill>
                <a:latin typeface="DVBI-TTYogesh" panose="00000400000000000000" pitchFamily="2" charset="0"/>
              </a:rPr>
              <a:t>स्वतंत्र</a:t>
            </a:r>
            <a:r>
              <a:rPr lang="en-IN" b="1" dirty="0">
                <a:solidFill>
                  <a:schemeClr val="tx1"/>
                </a:solidFill>
                <a:latin typeface="DVBI-TTYogesh" panose="00000400000000000000" pitchFamily="2" charset="0"/>
              </a:rPr>
              <a:t>  </a:t>
            </a:r>
            <a:r>
              <a:rPr lang="en-IN" b="1" dirty="0" err="1">
                <a:solidFill>
                  <a:schemeClr val="tx1"/>
                </a:solidFill>
                <a:latin typeface="DVBI-TTYogesh" panose="00000400000000000000" pitchFamily="2" charset="0"/>
              </a:rPr>
              <a:t>व्यवस्था</a:t>
            </a:r>
            <a:endParaRPr lang="en-IN" b="1" dirty="0">
              <a:solidFill>
                <a:schemeClr val="tx1"/>
              </a:solidFill>
              <a:latin typeface="DVBI-TTYogesh" panose="00000400000000000000" pitchFamily="2" charset="0"/>
            </a:endParaRPr>
          </a:p>
          <a:p>
            <a:pPr marL="0" indent="0" algn="just">
              <a:buNone/>
            </a:pPr>
            <a:r>
              <a:rPr lang="en-IN" b="1" dirty="0">
                <a:solidFill>
                  <a:schemeClr val="tx1"/>
                </a:solidFill>
                <a:latin typeface="DVBI-TTYogesh" panose="00000400000000000000" pitchFamily="2" charset="0"/>
              </a:rPr>
              <a:t>   </a:t>
            </a:r>
            <a:r>
              <a:rPr lang="en-IN" b="1" dirty="0" err="1">
                <a:solidFill>
                  <a:schemeClr val="tx1"/>
                </a:solidFill>
                <a:latin typeface="DVBI-TTYogesh" panose="00000400000000000000" pitchFamily="2" charset="0"/>
              </a:rPr>
              <a:t>करण्यात</a:t>
            </a:r>
            <a:r>
              <a:rPr lang="en-IN" b="1" dirty="0">
                <a:solidFill>
                  <a:schemeClr val="tx1"/>
                </a:solidFill>
                <a:latin typeface="DVBI-TTYogesh" panose="00000400000000000000" pitchFamily="2" charset="0"/>
              </a:rPr>
              <a:t> </a:t>
            </a:r>
            <a:r>
              <a:rPr lang="en-IN" b="1" dirty="0" err="1">
                <a:solidFill>
                  <a:schemeClr val="tx1"/>
                </a:solidFill>
                <a:latin typeface="DVBI-TTYogesh" panose="00000400000000000000" pitchFamily="2" charset="0"/>
              </a:rPr>
              <a:t>आली</a:t>
            </a:r>
            <a:r>
              <a:rPr lang="en-IN" b="1" dirty="0">
                <a:solidFill>
                  <a:schemeClr val="tx1"/>
                </a:solidFill>
                <a:latin typeface="DVBI-TTYogesh" panose="00000400000000000000" pitchFamily="2" charset="0"/>
              </a:rPr>
              <a:t> </a:t>
            </a:r>
            <a:r>
              <a:rPr lang="en-IN" b="1" dirty="0" err="1">
                <a:solidFill>
                  <a:schemeClr val="tx1"/>
                </a:solidFill>
                <a:latin typeface="DVBI-TTYogesh" panose="00000400000000000000" pitchFamily="2" charset="0"/>
              </a:rPr>
              <a:t>आहे</a:t>
            </a:r>
            <a:r>
              <a:rPr lang="en-IN" b="1" dirty="0">
                <a:solidFill>
                  <a:schemeClr val="tx1"/>
                </a:solidFill>
                <a:latin typeface="DVBI-TTYogesh" panose="00000400000000000000" pitchFamily="2" charset="0"/>
              </a:rPr>
              <a:t>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IN" b="1" dirty="0">
                <a:solidFill>
                  <a:schemeClr val="tx1"/>
                </a:solidFill>
                <a:latin typeface="DVBI-TTYogesh" panose="00000400000000000000" pitchFamily="2" charset="0"/>
              </a:rPr>
              <a:t>*  या </a:t>
            </a:r>
            <a:r>
              <a:rPr lang="en-IN" b="1" dirty="0" err="1">
                <a:solidFill>
                  <a:schemeClr val="tx1"/>
                </a:solidFill>
                <a:latin typeface="DVBI-TTYogesh" panose="00000400000000000000" pitchFamily="2" charset="0"/>
              </a:rPr>
              <a:t>कार्यालयात</a:t>
            </a:r>
            <a:r>
              <a:rPr lang="en-IN" b="1" dirty="0">
                <a:solidFill>
                  <a:schemeClr val="tx1"/>
                </a:solidFill>
                <a:latin typeface="DVBI-TTYogesh" panose="00000400000000000000" pitchFamily="2" charset="0"/>
              </a:rPr>
              <a:t> </a:t>
            </a:r>
            <a:r>
              <a:rPr lang="en-IN" b="1" dirty="0" err="1">
                <a:solidFill>
                  <a:schemeClr val="tx1"/>
                </a:solidFill>
                <a:latin typeface="DVBI-TTYogesh" panose="00000400000000000000" pitchFamily="2" charset="0"/>
              </a:rPr>
              <a:t>महिला</a:t>
            </a:r>
            <a:r>
              <a:rPr lang="en-IN" b="1" dirty="0">
                <a:solidFill>
                  <a:schemeClr val="tx1"/>
                </a:solidFill>
                <a:latin typeface="DVBI-TTYogesh" panose="00000400000000000000" pitchFamily="2" charset="0"/>
              </a:rPr>
              <a:t> व </a:t>
            </a:r>
            <a:r>
              <a:rPr lang="en-IN" b="1" dirty="0" err="1">
                <a:solidFill>
                  <a:schemeClr val="tx1"/>
                </a:solidFill>
                <a:latin typeface="DVBI-TTYogesh" panose="00000400000000000000" pitchFamily="2" charset="0"/>
              </a:rPr>
              <a:t>पुरुषासाठी</a:t>
            </a:r>
            <a:r>
              <a:rPr lang="en-IN" b="1" dirty="0">
                <a:solidFill>
                  <a:schemeClr val="tx1"/>
                </a:solidFill>
                <a:latin typeface="DVBI-TTYogesh" panose="00000400000000000000" pitchFamily="2" charset="0"/>
              </a:rPr>
              <a:t> </a:t>
            </a:r>
            <a:r>
              <a:rPr lang="en-IN" b="1" dirty="0" err="1">
                <a:solidFill>
                  <a:schemeClr val="tx1"/>
                </a:solidFill>
                <a:latin typeface="DVBI-TTYogesh" panose="00000400000000000000" pitchFamily="2" charset="0"/>
              </a:rPr>
              <a:t>स्वतंत्र</a:t>
            </a:r>
            <a:r>
              <a:rPr lang="en-IN" b="1" dirty="0">
                <a:solidFill>
                  <a:schemeClr val="tx1"/>
                </a:solidFill>
                <a:latin typeface="DVBI-TTYogesh" panose="00000400000000000000" pitchFamily="2" charset="0"/>
              </a:rPr>
              <a:t> </a:t>
            </a:r>
            <a:r>
              <a:rPr lang="en-IN" b="1" dirty="0" err="1">
                <a:solidFill>
                  <a:schemeClr val="tx1"/>
                </a:solidFill>
                <a:latin typeface="DVBI-TTYogesh" panose="00000400000000000000" pitchFamily="2" charset="0"/>
              </a:rPr>
              <a:t>प्रसाधन</a:t>
            </a:r>
            <a:r>
              <a:rPr lang="en-IN" b="1" dirty="0">
                <a:solidFill>
                  <a:schemeClr val="tx1"/>
                </a:solidFill>
                <a:latin typeface="DVBI-TTYogesh" panose="00000400000000000000" pitchFamily="2" charset="0"/>
              </a:rPr>
              <a:t> </a:t>
            </a:r>
            <a:r>
              <a:rPr lang="en-IN" b="1" dirty="0" err="1">
                <a:solidFill>
                  <a:schemeClr val="tx1"/>
                </a:solidFill>
                <a:latin typeface="DVBI-TTYogesh" panose="00000400000000000000" pitchFamily="2" charset="0"/>
              </a:rPr>
              <a:t>गृहाची</a:t>
            </a:r>
            <a:r>
              <a:rPr lang="en-IN" b="1" dirty="0">
                <a:solidFill>
                  <a:schemeClr val="tx1"/>
                </a:solidFill>
                <a:latin typeface="DVBI-TTYogesh" panose="00000400000000000000" pitchFamily="2" charset="0"/>
              </a:rPr>
              <a:t> </a:t>
            </a:r>
            <a:r>
              <a:rPr lang="en-IN" b="1" dirty="0" err="1">
                <a:solidFill>
                  <a:schemeClr val="tx1"/>
                </a:solidFill>
                <a:latin typeface="DVBI-TTYogesh" panose="00000400000000000000" pitchFamily="2" charset="0"/>
              </a:rPr>
              <a:t>व्यवस्था</a:t>
            </a:r>
            <a:r>
              <a:rPr lang="en-IN" b="1" dirty="0">
                <a:solidFill>
                  <a:schemeClr val="tx1"/>
                </a:solidFill>
                <a:latin typeface="DVBI-TTYogesh" panose="00000400000000000000" pitchFamily="2" charset="0"/>
              </a:rPr>
              <a:t> </a:t>
            </a:r>
            <a:r>
              <a:rPr lang="en-IN" b="1" dirty="0" err="1">
                <a:solidFill>
                  <a:schemeClr val="tx1"/>
                </a:solidFill>
                <a:latin typeface="DVBI-TTYogesh" panose="00000400000000000000" pitchFamily="2" charset="0"/>
              </a:rPr>
              <a:t>उपलब्ध</a:t>
            </a:r>
            <a:r>
              <a:rPr lang="en-IN" b="1" dirty="0">
                <a:solidFill>
                  <a:schemeClr val="tx1"/>
                </a:solidFill>
                <a:latin typeface="DVBI-TTYogesh" panose="00000400000000000000" pitchFamily="2" charset="0"/>
              </a:rPr>
              <a:t> </a:t>
            </a:r>
            <a:r>
              <a:rPr lang="en-IN" b="1" dirty="0" err="1">
                <a:solidFill>
                  <a:schemeClr val="tx1"/>
                </a:solidFill>
                <a:latin typeface="DVBI-TTYogesh" panose="00000400000000000000" pitchFamily="2" charset="0"/>
              </a:rPr>
              <a:t>आहे</a:t>
            </a:r>
            <a:r>
              <a:rPr lang="en-IN" b="1" dirty="0">
                <a:solidFill>
                  <a:schemeClr val="tx1"/>
                </a:solidFill>
                <a:latin typeface="DVBI-TTYogesh" panose="00000400000000000000" pitchFamily="2" charset="0"/>
              </a:rPr>
              <a:t>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IN" b="1" dirty="0">
                <a:solidFill>
                  <a:schemeClr val="tx1"/>
                </a:solidFill>
                <a:latin typeface="DVBI-TTYogesh" panose="00000400000000000000" pitchFamily="2" charset="0"/>
              </a:rPr>
              <a:t>*  </a:t>
            </a:r>
            <a:r>
              <a:rPr lang="en-IN" b="1" dirty="0" err="1">
                <a:solidFill>
                  <a:schemeClr val="tx1"/>
                </a:solidFill>
                <a:latin typeface="DVBI-TTYogesh" panose="00000400000000000000" pitchFamily="2" charset="0"/>
              </a:rPr>
              <a:t>कार्यालयात</a:t>
            </a:r>
            <a:r>
              <a:rPr lang="en-IN" b="1" dirty="0">
                <a:solidFill>
                  <a:schemeClr val="tx1"/>
                </a:solidFill>
                <a:latin typeface="DVBI-TTYogesh" panose="00000400000000000000" pitchFamily="2" charset="0"/>
              </a:rPr>
              <a:t> </a:t>
            </a:r>
            <a:r>
              <a:rPr lang="en-IN" b="1" dirty="0" err="1">
                <a:solidFill>
                  <a:schemeClr val="tx1"/>
                </a:solidFill>
                <a:latin typeface="DVBI-TTYogesh" panose="00000400000000000000" pitchFamily="2" charset="0"/>
              </a:rPr>
              <a:t>येणा</a:t>
            </a:r>
            <a:r>
              <a:rPr lang="en-IN" b="1" dirty="0">
                <a:solidFill>
                  <a:schemeClr val="tx1"/>
                </a:solidFill>
                <a:latin typeface="DVBI-TTYogesh" panose="00000400000000000000" pitchFamily="2" charset="0"/>
              </a:rPr>
              <a:t>-या </a:t>
            </a:r>
            <a:r>
              <a:rPr lang="en-IN" b="1" dirty="0" err="1">
                <a:solidFill>
                  <a:schemeClr val="tx1"/>
                </a:solidFill>
                <a:latin typeface="DVBI-TTYogesh" panose="00000400000000000000" pitchFamily="2" charset="0"/>
              </a:rPr>
              <a:t>पक्षकारासाठी</a:t>
            </a:r>
            <a:r>
              <a:rPr lang="en-IN" b="1" dirty="0">
                <a:solidFill>
                  <a:schemeClr val="tx1"/>
                </a:solidFill>
                <a:latin typeface="DVBI-TTYogesh" panose="00000400000000000000" pitchFamily="2" charset="0"/>
              </a:rPr>
              <a:t> </a:t>
            </a:r>
            <a:r>
              <a:rPr lang="en-IN" b="1" dirty="0" err="1">
                <a:solidFill>
                  <a:schemeClr val="tx1"/>
                </a:solidFill>
                <a:latin typeface="DVBI-TTYogesh" panose="00000400000000000000" pitchFamily="2" charset="0"/>
              </a:rPr>
              <a:t>स्वतंत्र</a:t>
            </a:r>
            <a:r>
              <a:rPr lang="en-IN" b="1" dirty="0">
                <a:solidFill>
                  <a:schemeClr val="tx1"/>
                </a:solidFill>
                <a:latin typeface="DVBI-TTYogesh" panose="00000400000000000000" pitchFamily="2" charset="0"/>
              </a:rPr>
              <a:t> </a:t>
            </a:r>
            <a:r>
              <a:rPr lang="en-IN" b="1" dirty="0" err="1">
                <a:solidFill>
                  <a:schemeClr val="tx1"/>
                </a:solidFill>
                <a:latin typeface="DVBI-TTYogesh" panose="00000400000000000000" pitchFamily="2" charset="0"/>
              </a:rPr>
              <a:t>अभ्यागत</a:t>
            </a:r>
            <a:r>
              <a:rPr lang="en-IN" b="1" dirty="0">
                <a:solidFill>
                  <a:schemeClr val="tx1"/>
                </a:solidFill>
                <a:latin typeface="DVBI-TTYogesh" panose="00000400000000000000" pitchFamily="2" charset="0"/>
              </a:rPr>
              <a:t> </a:t>
            </a:r>
            <a:r>
              <a:rPr lang="en-IN" b="1" dirty="0" err="1">
                <a:solidFill>
                  <a:schemeClr val="tx1"/>
                </a:solidFill>
                <a:latin typeface="DVBI-TTYogesh" panose="00000400000000000000" pitchFamily="2" charset="0"/>
              </a:rPr>
              <a:t>कक्ष</a:t>
            </a:r>
            <a:r>
              <a:rPr lang="en-IN" b="1" dirty="0">
                <a:solidFill>
                  <a:schemeClr val="tx1"/>
                </a:solidFill>
                <a:latin typeface="DVBI-TTYogesh" panose="00000400000000000000" pitchFamily="2" charset="0"/>
              </a:rPr>
              <a:t> </a:t>
            </a:r>
            <a:r>
              <a:rPr lang="en-IN" b="1" dirty="0" err="1">
                <a:solidFill>
                  <a:schemeClr val="tx1"/>
                </a:solidFill>
                <a:latin typeface="DVBI-TTYogesh" panose="00000400000000000000" pitchFamily="2" charset="0"/>
              </a:rPr>
              <a:t>उपलब्थ</a:t>
            </a:r>
            <a:r>
              <a:rPr lang="en-IN" b="1" dirty="0">
                <a:solidFill>
                  <a:schemeClr val="tx1"/>
                </a:solidFill>
                <a:latin typeface="DVBI-TTYogesh" panose="00000400000000000000" pitchFamily="2" charset="0"/>
              </a:rPr>
              <a:t> </a:t>
            </a:r>
            <a:r>
              <a:rPr lang="en-IN" b="1" dirty="0" err="1">
                <a:solidFill>
                  <a:schemeClr val="tx1"/>
                </a:solidFill>
                <a:latin typeface="DVBI-TTYogesh" panose="00000400000000000000" pitchFamily="2" charset="0"/>
              </a:rPr>
              <a:t>आहे</a:t>
            </a:r>
            <a:r>
              <a:rPr lang="en-IN" b="1" dirty="0">
                <a:solidFill>
                  <a:schemeClr val="tx1"/>
                </a:solidFill>
                <a:latin typeface="DVBI-TTYogesh" panose="00000400000000000000" pitchFamily="2" charset="0"/>
              </a:rPr>
              <a:t>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IN" b="1" dirty="0">
                <a:solidFill>
                  <a:schemeClr val="tx1"/>
                </a:solidFill>
                <a:latin typeface="DVBI-TTYogesh" panose="00000400000000000000" pitchFamily="2" charset="0"/>
              </a:rPr>
              <a:t>* </a:t>
            </a:r>
            <a:r>
              <a:rPr lang="en-IN" b="1" dirty="0" err="1">
                <a:solidFill>
                  <a:schemeClr val="tx1"/>
                </a:solidFill>
                <a:latin typeface="DVBI-TTYogesh" panose="00000400000000000000" pitchFamily="2" charset="0"/>
              </a:rPr>
              <a:t>कार्यालयातील</a:t>
            </a:r>
            <a:r>
              <a:rPr lang="en-IN" b="1" dirty="0">
                <a:solidFill>
                  <a:schemeClr val="tx1"/>
                </a:solidFill>
                <a:latin typeface="DVBI-TTYogesh" panose="00000400000000000000" pitchFamily="2" charset="0"/>
              </a:rPr>
              <a:t> </a:t>
            </a:r>
            <a:r>
              <a:rPr lang="en-IN" b="1" dirty="0" err="1">
                <a:solidFill>
                  <a:schemeClr val="tx1"/>
                </a:solidFill>
                <a:latin typeface="DVBI-TTYogesh" panose="00000400000000000000" pitchFamily="2" charset="0"/>
              </a:rPr>
              <a:t>सर्व</a:t>
            </a:r>
            <a:r>
              <a:rPr lang="en-IN" b="1" dirty="0">
                <a:solidFill>
                  <a:schemeClr val="tx1"/>
                </a:solidFill>
                <a:latin typeface="DVBI-TTYogesh" panose="00000400000000000000" pitchFamily="2" charset="0"/>
              </a:rPr>
              <a:t> </a:t>
            </a:r>
            <a:r>
              <a:rPr lang="en-IN" b="1" dirty="0" err="1">
                <a:solidFill>
                  <a:schemeClr val="tx1"/>
                </a:solidFill>
                <a:latin typeface="DVBI-TTYogesh" panose="00000400000000000000" pitchFamily="2" charset="0"/>
              </a:rPr>
              <a:t>अधिकारी</a:t>
            </a:r>
            <a:r>
              <a:rPr lang="en-IN" b="1" dirty="0">
                <a:solidFill>
                  <a:schemeClr val="tx1"/>
                </a:solidFill>
                <a:latin typeface="DVBI-TTYogesh" panose="00000400000000000000" pitchFamily="2" charset="0"/>
              </a:rPr>
              <a:t> </a:t>
            </a:r>
            <a:r>
              <a:rPr lang="en-IN" b="1" dirty="0" err="1">
                <a:solidFill>
                  <a:schemeClr val="tx1"/>
                </a:solidFill>
                <a:latin typeface="DVBI-TTYogesh" panose="00000400000000000000" pitchFamily="2" charset="0"/>
              </a:rPr>
              <a:t>कर्मचारी</a:t>
            </a:r>
            <a:r>
              <a:rPr lang="en-IN" b="1" dirty="0">
                <a:solidFill>
                  <a:schemeClr val="tx1"/>
                </a:solidFill>
                <a:latin typeface="DVBI-TTYogesh" panose="00000400000000000000" pitchFamily="2" charset="0"/>
              </a:rPr>
              <a:t> </a:t>
            </a:r>
            <a:r>
              <a:rPr lang="en-IN" b="1" dirty="0" err="1">
                <a:solidFill>
                  <a:schemeClr val="tx1"/>
                </a:solidFill>
                <a:latin typeface="DVBI-TTYogesh" panose="00000400000000000000" pitchFamily="2" charset="0"/>
              </a:rPr>
              <a:t>यांची</a:t>
            </a:r>
            <a:r>
              <a:rPr lang="en-IN" b="1" dirty="0">
                <a:solidFill>
                  <a:schemeClr val="tx1"/>
                </a:solidFill>
                <a:latin typeface="DVBI-TTYogesh" panose="00000400000000000000" pitchFamily="2" charset="0"/>
              </a:rPr>
              <a:t> </a:t>
            </a:r>
            <a:r>
              <a:rPr lang="en-IN" b="1" dirty="0" err="1">
                <a:solidFill>
                  <a:schemeClr val="tx1"/>
                </a:solidFill>
                <a:latin typeface="DVBI-TTYogesh" panose="00000400000000000000" pitchFamily="2" charset="0"/>
              </a:rPr>
              <a:t>पद</a:t>
            </a:r>
            <a:r>
              <a:rPr lang="en-IN" b="1" dirty="0">
                <a:solidFill>
                  <a:schemeClr val="tx1"/>
                </a:solidFill>
                <a:latin typeface="DVBI-TTYogesh" panose="00000400000000000000" pitchFamily="2" charset="0"/>
              </a:rPr>
              <a:t> </a:t>
            </a:r>
            <a:r>
              <a:rPr lang="en-IN" b="1" dirty="0" err="1">
                <a:solidFill>
                  <a:schemeClr val="tx1"/>
                </a:solidFill>
                <a:latin typeface="DVBI-TTYogesh" panose="00000400000000000000" pitchFamily="2" charset="0"/>
              </a:rPr>
              <a:t>निहाय</a:t>
            </a:r>
            <a:r>
              <a:rPr lang="en-IN" b="1" dirty="0">
                <a:solidFill>
                  <a:schemeClr val="tx1"/>
                </a:solidFill>
                <a:latin typeface="DVBI-TTYogesh" panose="00000400000000000000" pitchFamily="2" charset="0"/>
              </a:rPr>
              <a:t> </a:t>
            </a:r>
            <a:r>
              <a:rPr lang="en-IN" b="1" dirty="0" err="1">
                <a:solidFill>
                  <a:schemeClr val="tx1"/>
                </a:solidFill>
                <a:latin typeface="DVBI-TTYogesh" panose="00000400000000000000" pitchFamily="2" charset="0"/>
              </a:rPr>
              <a:t>नांव</a:t>
            </a:r>
            <a:r>
              <a:rPr lang="en-IN" b="1" dirty="0">
                <a:solidFill>
                  <a:schemeClr val="tx1"/>
                </a:solidFill>
                <a:latin typeface="DVBI-TTYogesh" panose="00000400000000000000" pitchFamily="2" charset="0"/>
              </a:rPr>
              <a:t> </a:t>
            </a:r>
            <a:r>
              <a:rPr lang="en-IN" b="1" dirty="0" err="1">
                <a:solidFill>
                  <a:schemeClr val="tx1"/>
                </a:solidFill>
                <a:latin typeface="DVBI-TTYogesh" panose="00000400000000000000" pitchFamily="2" charset="0"/>
              </a:rPr>
              <a:t>फलक</a:t>
            </a:r>
            <a:r>
              <a:rPr lang="en-IN" b="1" dirty="0">
                <a:solidFill>
                  <a:schemeClr val="tx1"/>
                </a:solidFill>
                <a:latin typeface="DVBI-TTYogesh" panose="00000400000000000000" pitchFamily="2" charset="0"/>
              </a:rPr>
              <a:t> </a:t>
            </a:r>
            <a:r>
              <a:rPr lang="en-IN" b="1" dirty="0" err="1">
                <a:solidFill>
                  <a:schemeClr val="tx1"/>
                </a:solidFill>
                <a:latin typeface="DVBI-TTYogesh" panose="00000400000000000000" pitchFamily="2" charset="0"/>
              </a:rPr>
              <a:t>लावण्यात</a:t>
            </a:r>
            <a:r>
              <a:rPr lang="en-IN" b="1" dirty="0">
                <a:solidFill>
                  <a:schemeClr val="tx1"/>
                </a:solidFill>
                <a:latin typeface="DVBI-TTYogesh" panose="00000400000000000000" pitchFamily="2" charset="0"/>
              </a:rPr>
              <a:t> </a:t>
            </a:r>
            <a:r>
              <a:rPr lang="en-IN" b="1" dirty="0" err="1">
                <a:solidFill>
                  <a:schemeClr val="tx1"/>
                </a:solidFill>
                <a:latin typeface="DVBI-TTYogesh" panose="00000400000000000000" pitchFamily="2" charset="0"/>
              </a:rPr>
              <a:t>आले</a:t>
            </a:r>
            <a:r>
              <a:rPr lang="en-IN" b="1" dirty="0">
                <a:solidFill>
                  <a:schemeClr val="tx1"/>
                </a:solidFill>
                <a:latin typeface="DVBI-TTYogesh" panose="00000400000000000000" pitchFamily="2" charset="0"/>
              </a:rPr>
              <a:t> </a:t>
            </a:r>
            <a:r>
              <a:rPr lang="en-IN" b="1" dirty="0" err="1">
                <a:solidFill>
                  <a:schemeClr val="tx1"/>
                </a:solidFill>
                <a:latin typeface="DVBI-TTYogesh" panose="00000400000000000000" pitchFamily="2" charset="0"/>
              </a:rPr>
              <a:t>आहे</a:t>
            </a:r>
            <a:r>
              <a:rPr lang="en-IN" b="1" dirty="0">
                <a:solidFill>
                  <a:schemeClr val="tx1"/>
                </a:solidFill>
                <a:latin typeface="DVBI-TTYogesh" panose="00000400000000000000" pitchFamily="2" charset="0"/>
              </a:rPr>
              <a:t>. </a:t>
            </a:r>
            <a:r>
              <a:rPr lang="en-IN" b="1" dirty="0" err="1">
                <a:solidFill>
                  <a:schemeClr val="tx1"/>
                </a:solidFill>
                <a:latin typeface="DVBI-TTYogesh" panose="00000400000000000000" pitchFamily="2" charset="0"/>
              </a:rPr>
              <a:t>तसेच</a:t>
            </a:r>
            <a:endParaRPr lang="en-IN" b="1" dirty="0">
              <a:solidFill>
                <a:schemeClr val="tx1"/>
              </a:solidFill>
              <a:latin typeface="DVBI-TTYogesh" panose="00000400000000000000" pitchFamily="2" charset="0"/>
            </a:endParaRPr>
          </a:p>
          <a:p>
            <a:pPr marL="0" indent="0" algn="just">
              <a:buNone/>
            </a:pPr>
            <a:r>
              <a:rPr lang="en-IN" b="1" dirty="0">
                <a:solidFill>
                  <a:schemeClr val="tx1"/>
                </a:solidFill>
                <a:latin typeface="DVBI-TTYogesh" panose="00000400000000000000" pitchFamily="2" charset="0"/>
              </a:rPr>
              <a:t>    </a:t>
            </a:r>
            <a:r>
              <a:rPr lang="en-IN" b="1" dirty="0" err="1">
                <a:solidFill>
                  <a:schemeClr val="tx1"/>
                </a:solidFill>
                <a:latin typeface="DVBI-TTYogesh" panose="00000400000000000000" pitchFamily="2" charset="0"/>
              </a:rPr>
              <a:t>दिशा</a:t>
            </a:r>
            <a:r>
              <a:rPr lang="en-IN" b="1" dirty="0">
                <a:solidFill>
                  <a:schemeClr val="tx1"/>
                </a:solidFill>
                <a:latin typeface="DVBI-TTYogesh" panose="00000400000000000000" pitchFamily="2" charset="0"/>
              </a:rPr>
              <a:t> </a:t>
            </a:r>
            <a:r>
              <a:rPr lang="en-IN" b="1" dirty="0" err="1">
                <a:solidFill>
                  <a:schemeClr val="tx1"/>
                </a:solidFill>
                <a:latin typeface="DVBI-TTYogesh" panose="00000400000000000000" pitchFamily="2" charset="0"/>
              </a:rPr>
              <a:t>दर्शक</a:t>
            </a:r>
            <a:r>
              <a:rPr lang="en-IN" b="1" dirty="0">
                <a:solidFill>
                  <a:schemeClr val="tx1"/>
                </a:solidFill>
                <a:latin typeface="DVBI-TTYogesh" panose="00000400000000000000" pitchFamily="2" charset="0"/>
              </a:rPr>
              <a:t> </a:t>
            </a:r>
            <a:r>
              <a:rPr lang="en-IN" b="1" dirty="0" err="1">
                <a:solidFill>
                  <a:schemeClr val="tx1"/>
                </a:solidFill>
                <a:latin typeface="DVBI-TTYogesh" panose="00000400000000000000" pitchFamily="2" charset="0"/>
              </a:rPr>
              <a:t>फलक</a:t>
            </a:r>
            <a:r>
              <a:rPr lang="en-IN" b="1" dirty="0">
                <a:solidFill>
                  <a:schemeClr val="tx1"/>
                </a:solidFill>
                <a:latin typeface="DVBI-TTYogesh" panose="00000400000000000000" pitchFamily="2" charset="0"/>
              </a:rPr>
              <a:t> </a:t>
            </a:r>
            <a:r>
              <a:rPr lang="en-IN" b="1" dirty="0" err="1">
                <a:solidFill>
                  <a:schemeClr val="tx1"/>
                </a:solidFill>
                <a:latin typeface="DVBI-TTYogesh" panose="00000400000000000000" pitchFamily="2" charset="0"/>
              </a:rPr>
              <a:t>लावण्यात</a:t>
            </a:r>
            <a:r>
              <a:rPr lang="en-IN" b="1" dirty="0">
                <a:solidFill>
                  <a:schemeClr val="tx1"/>
                </a:solidFill>
                <a:latin typeface="DVBI-TTYogesh" panose="00000400000000000000" pitchFamily="2" charset="0"/>
              </a:rPr>
              <a:t> </a:t>
            </a:r>
            <a:r>
              <a:rPr lang="en-IN" b="1" dirty="0" err="1">
                <a:solidFill>
                  <a:schemeClr val="tx1"/>
                </a:solidFill>
                <a:latin typeface="DVBI-TTYogesh" panose="00000400000000000000" pitchFamily="2" charset="0"/>
              </a:rPr>
              <a:t>आले</a:t>
            </a:r>
            <a:r>
              <a:rPr lang="en-IN" b="1" dirty="0">
                <a:solidFill>
                  <a:schemeClr val="tx1"/>
                </a:solidFill>
                <a:latin typeface="DVBI-TTYogesh" panose="00000400000000000000" pitchFamily="2" charset="0"/>
              </a:rPr>
              <a:t> </a:t>
            </a:r>
            <a:r>
              <a:rPr lang="en-IN" b="1" dirty="0" err="1">
                <a:solidFill>
                  <a:schemeClr val="tx1"/>
                </a:solidFill>
                <a:latin typeface="DVBI-TTYogesh" panose="00000400000000000000" pitchFamily="2" charset="0"/>
              </a:rPr>
              <a:t>आहे</a:t>
            </a:r>
            <a:r>
              <a:rPr lang="en-IN" b="1" dirty="0">
                <a:solidFill>
                  <a:schemeClr val="tx1"/>
                </a:solidFill>
                <a:latin typeface="DVBI-TTYogesh" panose="00000400000000000000" pitchFamily="2" charset="0"/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endParaRPr lang="en-IN" b="1" dirty="0">
              <a:solidFill>
                <a:schemeClr val="tx1"/>
              </a:solidFill>
              <a:latin typeface="DVBI-TTYogesh" panose="00000400000000000000" pitchFamily="2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IN" b="1" dirty="0">
              <a:solidFill>
                <a:schemeClr val="tx1"/>
              </a:solidFill>
              <a:latin typeface="DVBI-TTYogesh" panose="00000400000000000000" pitchFamily="2" charset="0"/>
            </a:endParaRPr>
          </a:p>
          <a:p>
            <a:pPr marL="457200" indent="-457200">
              <a:buAutoNum type="arabicPeriod"/>
            </a:pPr>
            <a:endParaRPr lang="en-IN" dirty="0"/>
          </a:p>
          <a:p>
            <a:pPr marL="0" indent="0">
              <a:buNone/>
            </a:pPr>
            <a:endParaRPr lang="en-IN" dirty="0"/>
          </a:p>
        </p:txBody>
      </p:sp>
      <p:pic>
        <p:nvPicPr>
          <p:cNvPr id="5" name="Picture 4" descr="IMG-20250428-WA00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145296"/>
            <a:ext cx="3216536" cy="38848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 descr="IMG-20250428-WA002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5827" y="3106635"/>
            <a:ext cx="2677348" cy="37513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 descr="IMG-20250428-WA002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5470" y="2915323"/>
            <a:ext cx="6001912" cy="39426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558571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02428"/>
            <a:ext cx="10058400" cy="591670"/>
          </a:xfrm>
        </p:spPr>
        <p:txBody>
          <a:bodyPr>
            <a:normAutofit lnSpcReduction="10000"/>
          </a:bodyPr>
          <a:lstStyle/>
          <a:p>
            <a:r>
              <a:rPr lang="en-IN" b="1" dirty="0" err="1">
                <a:latin typeface="DVBI-TTYogesh" pitchFamily="2" charset="0"/>
              </a:rPr>
              <a:t>कार्यालया</a:t>
            </a:r>
            <a:r>
              <a:rPr lang="en-IN" b="1" dirty="0">
                <a:latin typeface="DVBI-TTYogesh" pitchFamily="2" charset="0"/>
              </a:rPr>
              <a:t> </a:t>
            </a:r>
            <a:r>
              <a:rPr lang="en-IN" b="1" dirty="0" err="1">
                <a:latin typeface="DVBI-TTYogesh" pitchFamily="2" charset="0"/>
              </a:rPr>
              <a:t>मार्फत</a:t>
            </a:r>
            <a:r>
              <a:rPr lang="en-IN" b="1" dirty="0">
                <a:latin typeface="DVBI-TTYogesh" pitchFamily="2" charset="0"/>
              </a:rPr>
              <a:t> </a:t>
            </a:r>
            <a:r>
              <a:rPr lang="en-IN" b="1" dirty="0" err="1">
                <a:latin typeface="DVBI-TTYogesh" pitchFamily="2" charset="0"/>
              </a:rPr>
              <a:t>देण्यात</a:t>
            </a:r>
            <a:r>
              <a:rPr lang="en-IN" b="1" dirty="0">
                <a:latin typeface="DVBI-TTYogesh" pitchFamily="2" charset="0"/>
              </a:rPr>
              <a:t> </a:t>
            </a:r>
            <a:r>
              <a:rPr lang="en-IN" b="1" dirty="0" err="1">
                <a:latin typeface="DVBI-TTYogesh" pitchFamily="2" charset="0"/>
              </a:rPr>
              <a:t>येणा-या</a:t>
            </a:r>
            <a:r>
              <a:rPr lang="en-IN" b="1" dirty="0">
                <a:latin typeface="DVBI-TTYogesh" pitchFamily="2" charset="0"/>
              </a:rPr>
              <a:t> </a:t>
            </a:r>
            <a:r>
              <a:rPr lang="en-IN" b="1" dirty="0" err="1">
                <a:latin typeface="DVBI-TTYogesh" pitchFamily="2" charset="0"/>
              </a:rPr>
              <a:t>सेवांचा</a:t>
            </a:r>
            <a:r>
              <a:rPr lang="en-IN" b="1" dirty="0">
                <a:latin typeface="DVBI-TTYogesh" pitchFamily="2" charset="0"/>
              </a:rPr>
              <a:t> </a:t>
            </a:r>
            <a:r>
              <a:rPr lang="en-IN" b="1" dirty="0" err="1">
                <a:latin typeface="DVBI-TTYogesh" pitchFamily="2" charset="0"/>
              </a:rPr>
              <a:t>फलक</a:t>
            </a:r>
            <a:r>
              <a:rPr lang="en-IN" b="1" dirty="0">
                <a:latin typeface="DVBI-TTYogesh" pitchFamily="2" charset="0"/>
              </a:rPr>
              <a:t> </a:t>
            </a:r>
            <a:r>
              <a:rPr lang="en-IN" b="1" dirty="0" err="1">
                <a:latin typeface="DVBI-TTYogesh" pitchFamily="2" charset="0"/>
              </a:rPr>
              <a:t>सेवेचा</a:t>
            </a:r>
            <a:r>
              <a:rPr lang="en-IN" b="1" dirty="0">
                <a:latin typeface="DVBI-TTYogesh" pitchFamily="2" charset="0"/>
              </a:rPr>
              <a:t> </a:t>
            </a:r>
            <a:r>
              <a:rPr lang="en-IN" b="1" dirty="0" err="1">
                <a:latin typeface="DVBI-TTYogesh" pitchFamily="2" charset="0"/>
              </a:rPr>
              <a:t>कालावधी</a:t>
            </a:r>
            <a:r>
              <a:rPr lang="en-IN" b="1" dirty="0">
                <a:latin typeface="DVBI-TTYogesh" pitchFamily="2" charset="0"/>
              </a:rPr>
              <a:t> व </a:t>
            </a:r>
            <a:r>
              <a:rPr lang="en-IN" b="1" dirty="0" err="1">
                <a:latin typeface="DVBI-TTYogesh" pitchFamily="2" charset="0"/>
              </a:rPr>
              <a:t>त्यासाठी</a:t>
            </a:r>
            <a:r>
              <a:rPr lang="en-IN" b="1" dirty="0">
                <a:latin typeface="DVBI-TTYogesh" pitchFamily="2" charset="0"/>
              </a:rPr>
              <a:t> </a:t>
            </a:r>
            <a:r>
              <a:rPr lang="en-IN" b="1" dirty="0" err="1">
                <a:latin typeface="DVBI-TTYogesh" pitchFamily="2" charset="0"/>
              </a:rPr>
              <a:t>लागणारी</a:t>
            </a:r>
            <a:r>
              <a:rPr lang="en-IN" b="1" dirty="0">
                <a:latin typeface="DVBI-TTYogesh" pitchFamily="2" charset="0"/>
              </a:rPr>
              <a:t> </a:t>
            </a:r>
            <a:r>
              <a:rPr lang="en-IN" b="1" dirty="0" err="1">
                <a:latin typeface="DVBI-TTYogesh" pitchFamily="2" charset="0"/>
              </a:rPr>
              <a:t>फी</a:t>
            </a:r>
            <a:r>
              <a:rPr lang="en-IN" b="1" dirty="0">
                <a:latin typeface="DVBI-TTYogesh" pitchFamily="2" charset="0"/>
              </a:rPr>
              <a:t> </a:t>
            </a:r>
            <a:r>
              <a:rPr lang="en-IN" b="1" dirty="0" err="1">
                <a:latin typeface="DVBI-TTYogesh" pitchFamily="2" charset="0"/>
              </a:rPr>
              <a:t>यांचे</a:t>
            </a:r>
            <a:r>
              <a:rPr lang="en-IN" b="1" dirty="0">
                <a:latin typeface="DVBI-TTYogesh" pitchFamily="2" charset="0"/>
              </a:rPr>
              <a:t> </a:t>
            </a:r>
            <a:r>
              <a:rPr lang="en-IN" b="1" dirty="0" err="1">
                <a:latin typeface="DVBI-TTYogesh" pitchFamily="2" charset="0"/>
              </a:rPr>
              <a:t>फलक</a:t>
            </a:r>
            <a:r>
              <a:rPr lang="en-IN" b="1" dirty="0">
                <a:latin typeface="DVBI-TTYogesh" pitchFamily="2" charset="0"/>
              </a:rPr>
              <a:t> </a:t>
            </a:r>
            <a:r>
              <a:rPr lang="en-IN" b="1" dirty="0" err="1">
                <a:latin typeface="DVBI-TTYogesh" pitchFamily="2" charset="0"/>
              </a:rPr>
              <a:t>दर्शनी</a:t>
            </a:r>
            <a:r>
              <a:rPr lang="en-IN" b="1" dirty="0">
                <a:latin typeface="DVBI-TTYogesh" pitchFamily="2" charset="0"/>
              </a:rPr>
              <a:t> </a:t>
            </a:r>
            <a:r>
              <a:rPr lang="en-IN" b="1" dirty="0" err="1">
                <a:latin typeface="DVBI-TTYogesh" pitchFamily="2" charset="0"/>
              </a:rPr>
              <a:t>भागात</a:t>
            </a:r>
            <a:r>
              <a:rPr lang="en-IN" b="1" dirty="0">
                <a:latin typeface="DVBI-TTYogesh" pitchFamily="2" charset="0"/>
              </a:rPr>
              <a:t> </a:t>
            </a:r>
            <a:r>
              <a:rPr lang="en-IN" b="1" dirty="0" err="1">
                <a:latin typeface="DVBI-TTYogesh" pitchFamily="2" charset="0"/>
              </a:rPr>
              <a:t>लावण्यात</a:t>
            </a:r>
            <a:r>
              <a:rPr lang="en-IN" b="1" dirty="0">
                <a:latin typeface="DVBI-TTYogesh" pitchFamily="2" charset="0"/>
              </a:rPr>
              <a:t> </a:t>
            </a:r>
            <a:r>
              <a:rPr lang="en-IN" b="1" dirty="0" err="1">
                <a:latin typeface="DVBI-TTYogesh" pitchFamily="2" charset="0"/>
              </a:rPr>
              <a:t>आलेले</a:t>
            </a:r>
            <a:r>
              <a:rPr lang="en-IN" b="1" dirty="0">
                <a:latin typeface="DVBI-TTYogesh" pitchFamily="2" charset="0"/>
              </a:rPr>
              <a:t> </a:t>
            </a:r>
            <a:r>
              <a:rPr lang="en-IN" b="1" dirty="0" err="1">
                <a:latin typeface="DVBI-TTYogesh" pitchFamily="2" charset="0"/>
              </a:rPr>
              <a:t>आहे</a:t>
            </a:r>
            <a:r>
              <a:rPr lang="en-IN" b="1" dirty="0">
                <a:latin typeface="DVBI-TTYogesh" pitchFamily="2" charset="0"/>
              </a:rPr>
              <a:t>.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065007" y="179027"/>
            <a:ext cx="10058400" cy="455674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anchor="t">
            <a:normAutofit/>
          </a:bodyPr>
          <a:lstStyle/>
          <a:p>
            <a:pPr algn="ctr"/>
            <a:r>
              <a:rPr lang="en-IN" sz="2000" b="1" dirty="0" err="1">
                <a:solidFill>
                  <a:srgbClr val="C00000"/>
                </a:solidFill>
                <a:latin typeface="DVBI-TTYogesh" panose="00000400000000000000" pitchFamily="2" charset="0"/>
              </a:rPr>
              <a:t>लोकसेवा</a:t>
            </a:r>
            <a:r>
              <a:rPr lang="en-IN" sz="2000" b="1" dirty="0">
                <a:solidFill>
                  <a:srgbClr val="C00000"/>
                </a:solidFill>
                <a:latin typeface="DVBI-TTYogesh" panose="00000400000000000000" pitchFamily="2" charset="0"/>
              </a:rPr>
              <a:t> </a:t>
            </a:r>
            <a:r>
              <a:rPr lang="en-IN" sz="2000" b="1" dirty="0" err="1">
                <a:solidFill>
                  <a:srgbClr val="C00000"/>
                </a:solidFill>
                <a:latin typeface="DVBI-TTYogesh" panose="00000400000000000000" pitchFamily="2" charset="0"/>
              </a:rPr>
              <a:t>हक्क</a:t>
            </a:r>
            <a:r>
              <a:rPr lang="en-IN" sz="2000" b="1" dirty="0">
                <a:solidFill>
                  <a:srgbClr val="C00000"/>
                </a:solidFill>
                <a:latin typeface="DVBI-TTYogesh" panose="00000400000000000000" pitchFamily="2" charset="0"/>
              </a:rPr>
              <a:t> </a:t>
            </a:r>
            <a:r>
              <a:rPr lang="en-IN" sz="2000" b="1" dirty="0" err="1">
                <a:solidFill>
                  <a:srgbClr val="C00000"/>
                </a:solidFill>
                <a:latin typeface="DVBI-TTYogesh" panose="00000400000000000000" pitchFamily="2" charset="0"/>
              </a:rPr>
              <a:t>अधिनियम</a:t>
            </a:r>
            <a:r>
              <a:rPr lang="en-IN" sz="2000" b="1" dirty="0">
                <a:solidFill>
                  <a:srgbClr val="C00000"/>
                </a:solidFill>
                <a:latin typeface="Consolas" pitchFamily="49" charset="0"/>
              </a:rPr>
              <a:t> 2015 </a:t>
            </a:r>
            <a:r>
              <a:rPr lang="en-IN" sz="2000" b="1" dirty="0" err="1">
                <a:solidFill>
                  <a:srgbClr val="C00000"/>
                </a:solidFill>
                <a:latin typeface="DVBI-TTYogesh" panose="00000400000000000000" pitchFamily="2" charset="0"/>
              </a:rPr>
              <a:t>अंतर्गत</a:t>
            </a:r>
            <a:r>
              <a:rPr lang="en-IN" sz="2000" b="1" dirty="0">
                <a:solidFill>
                  <a:srgbClr val="C00000"/>
                </a:solidFill>
                <a:latin typeface="DVBI-TTYogesh" panose="00000400000000000000" pitchFamily="2" charset="0"/>
              </a:rPr>
              <a:t> </a:t>
            </a:r>
            <a:r>
              <a:rPr lang="en-IN" sz="2000" b="1" dirty="0" err="1">
                <a:solidFill>
                  <a:srgbClr val="C00000"/>
                </a:solidFill>
                <a:latin typeface="DVBI-TTYogesh" panose="00000400000000000000" pitchFamily="2" charset="0"/>
              </a:rPr>
              <a:t>देण्यात</a:t>
            </a:r>
            <a:r>
              <a:rPr lang="en-IN" sz="2000" b="1" dirty="0">
                <a:solidFill>
                  <a:srgbClr val="C00000"/>
                </a:solidFill>
                <a:latin typeface="DVBI-TTYogesh" panose="00000400000000000000" pitchFamily="2" charset="0"/>
              </a:rPr>
              <a:t> </a:t>
            </a:r>
            <a:r>
              <a:rPr lang="en-IN" sz="2000" b="1" dirty="0" err="1">
                <a:solidFill>
                  <a:srgbClr val="C00000"/>
                </a:solidFill>
                <a:latin typeface="DVBI-TTYogesh" panose="00000400000000000000" pitchFamily="2" charset="0"/>
              </a:rPr>
              <a:t>येणा-या</a:t>
            </a:r>
            <a:r>
              <a:rPr lang="en-IN" sz="2000" b="1" dirty="0">
                <a:solidFill>
                  <a:srgbClr val="C00000"/>
                </a:solidFill>
                <a:latin typeface="DVBI-TTYogesh" panose="00000400000000000000" pitchFamily="2" charset="0"/>
              </a:rPr>
              <a:t> </a:t>
            </a:r>
            <a:r>
              <a:rPr lang="en-IN" sz="2000" b="1" dirty="0" err="1">
                <a:solidFill>
                  <a:srgbClr val="C00000"/>
                </a:solidFill>
                <a:latin typeface="DVBI-TTYogesh" panose="00000400000000000000" pitchFamily="2" charset="0"/>
              </a:rPr>
              <a:t>सेवांची</a:t>
            </a:r>
            <a:r>
              <a:rPr lang="en-IN" sz="2000" b="1" dirty="0">
                <a:solidFill>
                  <a:srgbClr val="C00000"/>
                </a:solidFill>
                <a:latin typeface="DVBI-TTYogesh" panose="00000400000000000000" pitchFamily="2" charset="0"/>
              </a:rPr>
              <a:t> </a:t>
            </a:r>
            <a:r>
              <a:rPr lang="en-IN" sz="2000" b="1" dirty="0" err="1">
                <a:solidFill>
                  <a:srgbClr val="C00000"/>
                </a:solidFill>
                <a:latin typeface="DVBI-TTYogesh" panose="00000400000000000000" pitchFamily="2" charset="0"/>
              </a:rPr>
              <a:t>यादी</a:t>
            </a:r>
            <a:endParaRPr lang="en-IN" sz="2000" b="1" dirty="0">
              <a:solidFill>
                <a:srgbClr val="C00000"/>
              </a:solidFill>
              <a:latin typeface="DVBI-TTYogesh" panose="00000400000000000000" pitchFamily="2" charset="0"/>
            </a:endParaRPr>
          </a:p>
        </p:txBody>
      </p:sp>
      <p:pic>
        <p:nvPicPr>
          <p:cNvPr id="5" name="Picture 4" descr="IMG-20250428-WA003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9113" y="1059628"/>
            <a:ext cx="4959273" cy="57983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0115" y="185531"/>
            <a:ext cx="4712252" cy="3313043"/>
          </a:xfr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663" y="2418521"/>
            <a:ext cx="3894276" cy="4439479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7129670" y="3604591"/>
            <a:ext cx="4545495" cy="2835966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2000" b="1" dirty="0" err="1">
                <a:solidFill>
                  <a:schemeClr val="tx1"/>
                </a:solidFill>
                <a:latin typeface="DVBI-TTYogesh" panose="00000400000000000000" pitchFamily="2" charset="0"/>
              </a:rPr>
              <a:t>श्री.एस.के.वाघमारे</a:t>
            </a:r>
            <a:endParaRPr lang="en-IN" sz="2000" b="1" dirty="0">
              <a:solidFill>
                <a:schemeClr val="tx1"/>
              </a:solidFill>
              <a:latin typeface="DVBI-TTYogesh" panose="00000400000000000000" pitchFamily="2" charset="0"/>
            </a:endParaRPr>
          </a:p>
          <a:p>
            <a:pPr algn="ctr"/>
            <a:r>
              <a:rPr lang="en-IN" sz="2000" b="1" dirty="0" err="1">
                <a:solidFill>
                  <a:schemeClr val="tx1"/>
                </a:solidFill>
                <a:latin typeface="DVBI-TTYogesh" panose="00000400000000000000" pitchFamily="2" charset="0"/>
              </a:rPr>
              <a:t>दुय्यम</a:t>
            </a:r>
            <a:r>
              <a:rPr lang="en-IN" sz="2000" b="1" dirty="0">
                <a:solidFill>
                  <a:schemeClr val="tx1"/>
                </a:solidFill>
                <a:latin typeface="DVBI-TTYogesh" panose="00000400000000000000" pitchFamily="2" charset="0"/>
              </a:rPr>
              <a:t> </a:t>
            </a:r>
            <a:r>
              <a:rPr lang="en-IN" sz="2000" b="1" dirty="0" err="1">
                <a:solidFill>
                  <a:schemeClr val="tx1"/>
                </a:solidFill>
                <a:latin typeface="DVBI-TTYogesh" panose="00000400000000000000" pitchFamily="2" charset="0"/>
              </a:rPr>
              <a:t>निबंधक</a:t>
            </a:r>
            <a:r>
              <a:rPr lang="en-IN" sz="2000" b="1" dirty="0">
                <a:solidFill>
                  <a:schemeClr val="tx1"/>
                </a:solidFill>
                <a:latin typeface="DVBI-TTYogesh" panose="00000400000000000000" pitchFamily="2" charset="0"/>
              </a:rPr>
              <a:t> श्रेणी-</a:t>
            </a:r>
            <a:r>
              <a:rPr lang="en-IN" sz="2000" b="1" dirty="0">
                <a:solidFill>
                  <a:schemeClr val="tx1"/>
                </a:solidFill>
                <a:latin typeface="Albertus Extra Bold" panose="020E0802040304020204" pitchFamily="34" charset="0"/>
              </a:rPr>
              <a:t>1</a:t>
            </a:r>
            <a:endParaRPr lang="en-IN" sz="2000" b="1" dirty="0">
              <a:solidFill>
                <a:schemeClr val="tx1"/>
              </a:solidFill>
              <a:latin typeface="DVBI-TTYogesh" panose="00000400000000000000" pitchFamily="2" charset="0"/>
            </a:endParaRPr>
          </a:p>
          <a:p>
            <a:pPr algn="ctr"/>
            <a:r>
              <a:rPr lang="en-IN" sz="2000" b="1" dirty="0" err="1">
                <a:solidFill>
                  <a:schemeClr val="tx1"/>
                </a:solidFill>
                <a:latin typeface="DVBI-TTYogesh" panose="00000400000000000000" pitchFamily="2" charset="0"/>
              </a:rPr>
              <a:t>मंठा</a:t>
            </a:r>
            <a:r>
              <a:rPr lang="en-IN" sz="2000" b="1" dirty="0">
                <a:solidFill>
                  <a:schemeClr val="tx1"/>
                </a:solidFill>
                <a:latin typeface="DVBI-TTYogesh" panose="00000400000000000000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750900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51171" y="2402951"/>
            <a:ext cx="8802342" cy="1718640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numCol="1">
            <a:normAutofit fontScale="90000"/>
          </a:bodyPr>
          <a:lstStyle/>
          <a:p>
            <a:pPr algn="ctr"/>
            <a:br>
              <a:rPr lang="en-IN" dirty="0">
                <a:latin typeface="DVBI-TTYogesh" panose="00000400000000000000" pitchFamily="2" charset="0"/>
              </a:rPr>
            </a:br>
            <a:br>
              <a:rPr lang="en-IN" dirty="0">
                <a:latin typeface="DVBI-TTYogesh" panose="00000400000000000000" pitchFamily="2" charset="0"/>
              </a:rPr>
            </a:br>
            <a:br>
              <a:rPr lang="en-IN" dirty="0">
                <a:latin typeface="DVBI-TTYogesh" panose="00000400000000000000" pitchFamily="2" charset="0"/>
              </a:rPr>
            </a:br>
            <a:r>
              <a:rPr lang="en-IN" sz="7300" dirty="0" err="1">
                <a:latin typeface="DVBI-TTYogesh" panose="00000400000000000000" pitchFamily="2" charset="0"/>
              </a:rPr>
              <a:t>नोंदणी</a:t>
            </a:r>
            <a:r>
              <a:rPr lang="en-IN" sz="7300" dirty="0">
                <a:latin typeface="DVBI-TTYogesh" panose="00000400000000000000" pitchFamily="2" charset="0"/>
              </a:rPr>
              <a:t> ‍व </a:t>
            </a:r>
            <a:r>
              <a:rPr lang="en-IN" sz="7300" dirty="0" err="1">
                <a:latin typeface="DVBI-TTYogesh" panose="00000400000000000000" pitchFamily="2" charset="0"/>
              </a:rPr>
              <a:t>मुद्रांक</a:t>
            </a:r>
            <a:r>
              <a:rPr lang="en-IN" sz="7300" dirty="0">
                <a:latin typeface="DVBI-TTYogesh" panose="00000400000000000000" pitchFamily="2" charset="0"/>
              </a:rPr>
              <a:t> </a:t>
            </a:r>
            <a:r>
              <a:rPr lang="en-IN" sz="7300" dirty="0" err="1">
                <a:latin typeface="DVBI-TTYogesh" panose="00000400000000000000" pitchFamily="2" charset="0"/>
              </a:rPr>
              <a:t>विभाग</a:t>
            </a:r>
            <a:r>
              <a:rPr lang="en-IN" sz="7300" dirty="0">
                <a:latin typeface="DVBI-TTYogesh" panose="00000400000000000000" pitchFamily="2" charset="0"/>
              </a:rPr>
              <a:t> </a:t>
            </a:r>
            <a:r>
              <a:rPr lang="en-IN" sz="7300" dirty="0" err="1">
                <a:latin typeface="DVBI-TTYogesh" panose="00000400000000000000" pitchFamily="2" charset="0"/>
              </a:rPr>
              <a:t>महाराष्ट्र</a:t>
            </a:r>
            <a:r>
              <a:rPr lang="en-IN" sz="7300" dirty="0">
                <a:latin typeface="DVBI-TTYogesh" panose="00000400000000000000" pitchFamily="2" charset="0"/>
              </a:rPr>
              <a:t> </a:t>
            </a:r>
            <a:r>
              <a:rPr lang="en-IN" sz="7300" dirty="0" err="1">
                <a:latin typeface="DVBI-TTYogesh" panose="00000400000000000000" pitchFamily="2" charset="0"/>
              </a:rPr>
              <a:t>शासन</a:t>
            </a:r>
            <a:br>
              <a:rPr lang="en-IN" dirty="0">
                <a:latin typeface="DVBI-TTYogesh" panose="00000400000000000000" pitchFamily="2" charset="0"/>
              </a:rPr>
            </a:br>
            <a:br>
              <a:rPr lang="en-IN" dirty="0">
                <a:latin typeface="DVBI-TTYogesh" panose="00000400000000000000" pitchFamily="2" charset="0"/>
              </a:rPr>
            </a:br>
            <a:r>
              <a:rPr lang="en-IN" sz="4000" dirty="0" err="1">
                <a:solidFill>
                  <a:srgbClr val="FF0000"/>
                </a:solidFill>
                <a:latin typeface="DVBI-TTYogesh" panose="00000400000000000000" pitchFamily="2" charset="0"/>
              </a:rPr>
              <a:t>कार्यालय</a:t>
            </a:r>
            <a:r>
              <a:rPr lang="en-IN" sz="4000" dirty="0">
                <a:solidFill>
                  <a:srgbClr val="FF0000"/>
                </a:solidFill>
                <a:latin typeface="DVBI-TTYogesh" panose="00000400000000000000" pitchFamily="2" charset="0"/>
              </a:rPr>
              <a:t> </a:t>
            </a:r>
            <a:r>
              <a:rPr lang="en-IN" sz="4000" dirty="0" err="1">
                <a:solidFill>
                  <a:srgbClr val="FF0000"/>
                </a:solidFill>
                <a:latin typeface="DVBI-TTYogesh" panose="00000400000000000000" pitchFamily="2" charset="0"/>
              </a:rPr>
              <a:t>दुय्यम</a:t>
            </a:r>
            <a:r>
              <a:rPr lang="en-IN" sz="4000" dirty="0">
                <a:solidFill>
                  <a:srgbClr val="FF0000"/>
                </a:solidFill>
                <a:latin typeface="DVBI-TTYogesh" panose="00000400000000000000" pitchFamily="2" charset="0"/>
              </a:rPr>
              <a:t> </a:t>
            </a:r>
            <a:r>
              <a:rPr lang="en-IN" sz="4000" dirty="0" err="1">
                <a:solidFill>
                  <a:srgbClr val="FF0000"/>
                </a:solidFill>
                <a:latin typeface="DVBI-TTYogesh" panose="00000400000000000000" pitchFamily="2" charset="0"/>
              </a:rPr>
              <a:t>निबंधक</a:t>
            </a:r>
            <a:r>
              <a:rPr lang="en-IN" sz="4000" dirty="0">
                <a:solidFill>
                  <a:srgbClr val="FF0000"/>
                </a:solidFill>
                <a:latin typeface="DVBI-TTYogesh" panose="00000400000000000000" pitchFamily="2" charset="0"/>
              </a:rPr>
              <a:t> </a:t>
            </a:r>
            <a:r>
              <a:rPr lang="en-IN" sz="4000" dirty="0" err="1">
                <a:solidFill>
                  <a:srgbClr val="FF0000"/>
                </a:solidFill>
                <a:latin typeface="DVBI-TTYogesh" panose="00000400000000000000" pitchFamily="2" charset="0"/>
              </a:rPr>
              <a:t>श्रेणी</a:t>
            </a:r>
            <a:r>
              <a:rPr lang="en-IN" sz="4000" dirty="0">
                <a:solidFill>
                  <a:srgbClr val="FF0000"/>
                </a:solidFill>
                <a:latin typeface="DVBI-TTYogesh" panose="00000400000000000000" pitchFamily="2" charset="0"/>
              </a:rPr>
              <a:t> </a:t>
            </a:r>
            <a:r>
              <a:rPr lang="en-IN" sz="4000" dirty="0">
                <a:solidFill>
                  <a:srgbClr val="FF0000"/>
                </a:solidFill>
                <a:latin typeface="Albertus Extra Bold" panose="020E0802040304020204" pitchFamily="34" charset="0"/>
              </a:rPr>
              <a:t>1</a:t>
            </a:r>
            <a:r>
              <a:rPr lang="en-IN" sz="4000" dirty="0">
                <a:solidFill>
                  <a:srgbClr val="FF0000"/>
                </a:solidFill>
                <a:latin typeface="DVBI-TTYogesh" panose="00000400000000000000" pitchFamily="2" charset="0"/>
              </a:rPr>
              <a:t> </a:t>
            </a:r>
            <a:r>
              <a:rPr lang="en-IN" sz="4000" dirty="0" err="1">
                <a:solidFill>
                  <a:srgbClr val="FF0000"/>
                </a:solidFill>
                <a:latin typeface="DVBI-TTYogesh" panose="00000400000000000000" pitchFamily="2" charset="0"/>
              </a:rPr>
              <a:t>मंठा</a:t>
            </a:r>
            <a:endParaRPr lang="en-IN" sz="4000" dirty="0">
              <a:solidFill>
                <a:srgbClr val="FF0000"/>
              </a:solidFill>
              <a:latin typeface="DVBI-TTYogesh" panose="00000400000000000000" pitchFamily="2" charset="0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579759" y="4391147"/>
            <a:ext cx="10058400" cy="1143000"/>
          </a:xfr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IN" dirty="0">
                <a:latin typeface="DVBI-TTYogesh" panose="00000400000000000000" pitchFamily="2" charset="0"/>
              </a:rPr>
              <a:t>		           </a:t>
            </a:r>
            <a:r>
              <a:rPr lang="en-IN" dirty="0" err="1">
                <a:solidFill>
                  <a:srgbClr val="FF0000"/>
                </a:solidFill>
                <a:latin typeface="DVBI-TTYogesh" panose="00000400000000000000" pitchFamily="2" charset="0"/>
              </a:rPr>
              <a:t>ता.मंठा</a:t>
            </a:r>
            <a:r>
              <a:rPr lang="en-IN" dirty="0">
                <a:solidFill>
                  <a:srgbClr val="FF0000"/>
                </a:solidFill>
                <a:latin typeface="DVBI-TTYogesh" panose="00000400000000000000" pitchFamily="2" charset="0"/>
              </a:rPr>
              <a:t> </a:t>
            </a:r>
            <a:r>
              <a:rPr lang="en-IN" dirty="0" err="1">
                <a:solidFill>
                  <a:srgbClr val="FF0000"/>
                </a:solidFill>
                <a:latin typeface="DVBI-TTYogesh" panose="00000400000000000000" pitchFamily="2" charset="0"/>
              </a:rPr>
              <a:t>जि.जालना</a:t>
            </a:r>
            <a:endParaRPr lang="en-IN" sz="2200" dirty="0">
              <a:solidFill>
                <a:srgbClr val="FF0000"/>
              </a:solidFill>
              <a:latin typeface="DVBI-TTYogesh" panose="00000400000000000000" pitchFamily="2" charset="0"/>
            </a:endParaRPr>
          </a:p>
          <a:p>
            <a:r>
              <a:rPr lang="en-IN" sz="2200" dirty="0" err="1">
                <a:solidFill>
                  <a:srgbClr val="FF0000"/>
                </a:solidFill>
                <a:latin typeface="DVBI-TTYogesh" panose="00000400000000000000" pitchFamily="2" charset="0"/>
              </a:rPr>
              <a:t>क्षेत्रीय</a:t>
            </a:r>
            <a:r>
              <a:rPr lang="en-IN" sz="2200" dirty="0">
                <a:solidFill>
                  <a:srgbClr val="FF0000"/>
                </a:solidFill>
                <a:latin typeface="DVBI-TTYogesh" panose="00000400000000000000" pitchFamily="2" charset="0"/>
              </a:rPr>
              <a:t> </a:t>
            </a:r>
            <a:r>
              <a:rPr lang="en-IN" sz="2200" dirty="0" err="1">
                <a:solidFill>
                  <a:srgbClr val="FF0000"/>
                </a:solidFill>
                <a:latin typeface="DVBI-TTYogesh" panose="00000400000000000000" pitchFamily="2" charset="0"/>
              </a:rPr>
              <a:t>शासकीय</a:t>
            </a:r>
            <a:r>
              <a:rPr lang="en-IN" sz="2200" dirty="0">
                <a:solidFill>
                  <a:srgbClr val="FF0000"/>
                </a:solidFill>
                <a:latin typeface="DVBI-TTYogesh" panose="00000400000000000000" pitchFamily="2" charset="0"/>
              </a:rPr>
              <a:t> व </a:t>
            </a:r>
            <a:r>
              <a:rPr lang="en-IN" sz="2200" dirty="0" err="1">
                <a:solidFill>
                  <a:srgbClr val="FF0000"/>
                </a:solidFill>
                <a:latin typeface="DVBI-TTYogesh" panose="00000400000000000000" pitchFamily="2" charset="0"/>
              </a:rPr>
              <a:t>निमशासकीय</a:t>
            </a:r>
            <a:r>
              <a:rPr lang="en-IN" sz="2200" dirty="0">
                <a:solidFill>
                  <a:srgbClr val="FF0000"/>
                </a:solidFill>
                <a:latin typeface="DVBI-TTYogesh" panose="00000400000000000000" pitchFamily="2" charset="0"/>
              </a:rPr>
              <a:t> </a:t>
            </a:r>
            <a:r>
              <a:rPr lang="en-IN" sz="2200" dirty="0" err="1">
                <a:solidFill>
                  <a:srgbClr val="FF0000"/>
                </a:solidFill>
                <a:latin typeface="DVBI-TTYogesh" panose="00000400000000000000" pitchFamily="2" charset="0"/>
              </a:rPr>
              <a:t>कार्यालयांसाठी</a:t>
            </a:r>
            <a:r>
              <a:rPr lang="en-IN" sz="2200" dirty="0">
                <a:solidFill>
                  <a:srgbClr val="FF0000"/>
                </a:solidFill>
                <a:latin typeface="DVBI-TTYogesh" panose="00000400000000000000" pitchFamily="2" charset="0"/>
              </a:rPr>
              <a:t> </a:t>
            </a:r>
            <a:r>
              <a:rPr lang="en-IN" sz="2200" dirty="0">
                <a:solidFill>
                  <a:srgbClr val="FF0000"/>
                </a:solidFill>
                <a:latin typeface="Albertus Medium" panose="020E0602030304020304" pitchFamily="34" charset="0"/>
              </a:rPr>
              <a:t>100</a:t>
            </a:r>
            <a:r>
              <a:rPr lang="en-IN" sz="2200" dirty="0">
                <a:solidFill>
                  <a:srgbClr val="FF0000"/>
                </a:solidFill>
                <a:latin typeface="DVBI-TTYogesh" panose="00000400000000000000" pitchFamily="2" charset="0"/>
              </a:rPr>
              <a:t> </a:t>
            </a:r>
            <a:r>
              <a:rPr lang="en-IN" sz="2200" dirty="0" err="1">
                <a:solidFill>
                  <a:srgbClr val="FF0000"/>
                </a:solidFill>
                <a:latin typeface="DVBI-TTYogesh" panose="00000400000000000000" pitchFamily="2" charset="0"/>
              </a:rPr>
              <a:t>दिवसांचा</a:t>
            </a:r>
            <a:r>
              <a:rPr lang="en-IN" sz="2200" dirty="0">
                <a:solidFill>
                  <a:srgbClr val="FF0000"/>
                </a:solidFill>
                <a:latin typeface="DVBI-TTYogesh" panose="00000400000000000000" pitchFamily="2" charset="0"/>
              </a:rPr>
              <a:t> </a:t>
            </a:r>
            <a:r>
              <a:rPr lang="en-IN" sz="2200" dirty="0" err="1">
                <a:solidFill>
                  <a:srgbClr val="FF0000"/>
                </a:solidFill>
                <a:latin typeface="DVBI-TTYogesh" panose="00000400000000000000" pitchFamily="2" charset="0"/>
              </a:rPr>
              <a:t>कृति</a:t>
            </a:r>
            <a:r>
              <a:rPr lang="en-IN" sz="2200" dirty="0">
                <a:solidFill>
                  <a:srgbClr val="FF0000"/>
                </a:solidFill>
                <a:latin typeface="DVBI-TTYogesh" panose="00000400000000000000" pitchFamily="2" charset="0"/>
              </a:rPr>
              <a:t> </a:t>
            </a:r>
            <a:r>
              <a:rPr lang="en-IN" sz="2200" dirty="0" err="1">
                <a:solidFill>
                  <a:srgbClr val="FF0000"/>
                </a:solidFill>
                <a:latin typeface="DVBI-TTYogesh" panose="00000400000000000000" pitchFamily="2" charset="0"/>
              </a:rPr>
              <a:t>आराखडा</a:t>
            </a:r>
            <a:endParaRPr lang="en-IN" sz="2200" dirty="0">
              <a:solidFill>
                <a:srgbClr val="FF0000"/>
              </a:solidFill>
              <a:latin typeface="DVBI-TTYogesh" panose="000004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3184" y="1226493"/>
            <a:ext cx="1704975" cy="16002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5373" y="-5879"/>
            <a:ext cx="1093938" cy="102191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571" y="1226493"/>
            <a:ext cx="1762120" cy="165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442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54189"/>
            <a:ext cx="12192000" cy="360381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1091" y="0"/>
            <a:ext cx="10152070" cy="553612"/>
          </a:xfrm>
          <a:noFill/>
          <a:ln>
            <a:solidFill>
              <a:schemeClr val="accent1"/>
            </a:solidFill>
          </a:ln>
        </p:spPr>
        <p:txBody>
          <a:bodyPr numCol="1">
            <a:normAutofit/>
          </a:bodyPr>
          <a:lstStyle/>
          <a:p>
            <a:pPr marL="685800" indent="-685800" algn="ctr">
              <a:buFont typeface="Arial" panose="020B0604020202020204" pitchFamily="34" charset="0"/>
              <a:buChar char="•"/>
            </a:pPr>
            <a:r>
              <a:rPr lang="en-IN" sz="3200" b="1" dirty="0" err="1">
                <a:solidFill>
                  <a:srgbClr val="C00000"/>
                </a:solidFill>
                <a:latin typeface="DVBI-TTYogesh" panose="00000400000000000000" pitchFamily="2" charset="0"/>
              </a:rPr>
              <a:t>संकेतस्थळ</a:t>
            </a:r>
            <a:endParaRPr lang="en-IN" sz="3200" b="1" dirty="0">
              <a:solidFill>
                <a:srgbClr val="C00000"/>
              </a:solidFill>
              <a:latin typeface="DVBI-TTYogesh" panose="00000400000000000000" pitchFamily="2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20857" y="553612"/>
            <a:ext cx="10352537" cy="2134617"/>
          </a:xfr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>
            <a:noAutofit/>
          </a:bodyPr>
          <a:lstStyle/>
          <a:p>
            <a:r>
              <a:rPr lang="en-IN" sz="1600" b="1" dirty="0">
                <a:solidFill>
                  <a:schemeClr val="tx1"/>
                </a:solidFill>
                <a:latin typeface="DVBI-TTYogesh" panose="00000400000000000000" pitchFamily="2" charset="0"/>
              </a:rPr>
              <a:t>* </a:t>
            </a:r>
            <a:r>
              <a:rPr lang="en-IN" sz="1600" b="1" dirty="0" err="1">
                <a:solidFill>
                  <a:schemeClr val="tx1"/>
                </a:solidFill>
                <a:latin typeface="DVBI-TTYogesh" panose="00000400000000000000" pitchFamily="2" charset="0"/>
              </a:rPr>
              <a:t>विभागाच्या</a:t>
            </a:r>
            <a:r>
              <a:rPr lang="en-IN" sz="1600" b="1" dirty="0">
                <a:solidFill>
                  <a:schemeClr val="tx1"/>
                </a:solidFill>
                <a:latin typeface="DVBI-TTYogesh" panose="00000400000000000000" pitchFamily="2" charset="0"/>
              </a:rPr>
              <a:t> </a:t>
            </a:r>
            <a:r>
              <a:rPr lang="en-IN" sz="1600" b="1" dirty="0" err="1">
                <a:solidFill>
                  <a:schemeClr val="tx1"/>
                </a:solidFill>
                <a:latin typeface="DVBI-TTYogesh" panose="00000400000000000000" pitchFamily="2" charset="0"/>
              </a:rPr>
              <a:t>ऑनलाईन</a:t>
            </a:r>
            <a:r>
              <a:rPr lang="en-IN" sz="1600" b="1" dirty="0">
                <a:solidFill>
                  <a:schemeClr val="tx1"/>
                </a:solidFill>
                <a:latin typeface="DVBI-TTYogesh" panose="00000400000000000000" pitchFamily="2" charset="0"/>
              </a:rPr>
              <a:t> </a:t>
            </a:r>
            <a:r>
              <a:rPr lang="en-IN" sz="1600" b="1" dirty="0" err="1">
                <a:solidFill>
                  <a:schemeClr val="tx1"/>
                </a:solidFill>
                <a:latin typeface="DVBI-TTYogesh" panose="00000400000000000000" pitchFamily="2" charset="0"/>
              </a:rPr>
              <a:t>सुविधांची</a:t>
            </a:r>
            <a:r>
              <a:rPr lang="en-IN" sz="1600" b="1" dirty="0">
                <a:solidFill>
                  <a:schemeClr val="tx1"/>
                </a:solidFill>
                <a:latin typeface="DVBI-TTYogesh" panose="00000400000000000000" pitchFamily="2" charset="0"/>
              </a:rPr>
              <a:t> </a:t>
            </a:r>
            <a:r>
              <a:rPr lang="en-IN" sz="1600" b="1" dirty="0" err="1">
                <a:solidFill>
                  <a:schemeClr val="tx1"/>
                </a:solidFill>
                <a:latin typeface="DVBI-TTYogesh" panose="00000400000000000000" pitchFamily="2" charset="0"/>
              </a:rPr>
              <a:t>माहिती</a:t>
            </a:r>
            <a:endParaRPr lang="en-IN" sz="1600" b="1" dirty="0">
              <a:solidFill>
                <a:schemeClr val="tx1"/>
              </a:solidFill>
              <a:latin typeface="DVBI-TTYogesh" panose="00000400000000000000" pitchFamily="2" charset="0"/>
            </a:endParaRPr>
          </a:p>
          <a:p>
            <a:r>
              <a:rPr lang="en-IN" sz="1600" b="1" dirty="0">
                <a:solidFill>
                  <a:schemeClr val="tx1"/>
                </a:solidFill>
                <a:latin typeface="DVBI-TTYogesh" panose="00000400000000000000" pitchFamily="2" charset="0"/>
              </a:rPr>
              <a:t>*</a:t>
            </a:r>
            <a:r>
              <a:rPr lang="en-IN" sz="1600" b="1" dirty="0" err="1">
                <a:solidFill>
                  <a:schemeClr val="tx1"/>
                </a:solidFill>
                <a:latin typeface="DVBI-TTYogesh" panose="00000400000000000000" pitchFamily="2" charset="0"/>
              </a:rPr>
              <a:t>विभागाविषयी</a:t>
            </a:r>
            <a:r>
              <a:rPr lang="en-IN" sz="1600" b="1" dirty="0">
                <a:solidFill>
                  <a:schemeClr val="tx1"/>
                </a:solidFill>
                <a:latin typeface="DVBI-TTYogesh" panose="00000400000000000000" pitchFamily="2" charset="0"/>
              </a:rPr>
              <a:t> </a:t>
            </a:r>
            <a:r>
              <a:rPr lang="en-IN" sz="1600" b="1" dirty="0" err="1">
                <a:solidFill>
                  <a:schemeClr val="tx1"/>
                </a:solidFill>
                <a:latin typeface="DVBI-TTYogesh" panose="00000400000000000000" pitchFamily="2" charset="0"/>
              </a:rPr>
              <a:t>माहिती</a:t>
            </a:r>
            <a:endParaRPr lang="en-IN" sz="1600" b="1" dirty="0">
              <a:solidFill>
                <a:schemeClr val="tx1"/>
              </a:solidFill>
              <a:latin typeface="DVBI-TTYogesh" panose="00000400000000000000" pitchFamily="2" charset="0"/>
            </a:endParaRPr>
          </a:p>
          <a:p>
            <a:r>
              <a:rPr lang="en-IN" sz="1600" b="1" dirty="0">
                <a:solidFill>
                  <a:schemeClr val="tx1"/>
                </a:solidFill>
                <a:latin typeface="DVBI-TTYogesh" panose="00000400000000000000" pitchFamily="2" charset="0"/>
              </a:rPr>
              <a:t>*</a:t>
            </a:r>
            <a:r>
              <a:rPr lang="en-IN" sz="1600" b="1" dirty="0" err="1">
                <a:solidFill>
                  <a:schemeClr val="tx1"/>
                </a:solidFill>
                <a:latin typeface="DVBI-TTYogesh" panose="00000400000000000000" pitchFamily="2" charset="0"/>
              </a:rPr>
              <a:t>प्रकाशाने</a:t>
            </a:r>
            <a:r>
              <a:rPr lang="en-IN" sz="1600" b="1" dirty="0">
                <a:solidFill>
                  <a:schemeClr val="tx1"/>
                </a:solidFill>
                <a:latin typeface="DVBI-TTYogesh" panose="00000400000000000000" pitchFamily="2" charset="0"/>
              </a:rPr>
              <a:t> (</a:t>
            </a:r>
            <a:r>
              <a:rPr lang="en-IN" sz="1600" b="1" dirty="0" err="1">
                <a:solidFill>
                  <a:schemeClr val="tx1"/>
                </a:solidFill>
                <a:latin typeface="DVBI-TTYogesh" panose="00000400000000000000" pitchFamily="2" charset="0"/>
              </a:rPr>
              <a:t>कायदे,निमय,अधिसुचना</a:t>
            </a:r>
            <a:r>
              <a:rPr lang="en-IN" sz="1600" b="1" dirty="0">
                <a:solidFill>
                  <a:schemeClr val="tx1"/>
                </a:solidFill>
                <a:latin typeface="DVBI-TTYogesh" panose="00000400000000000000" pitchFamily="2" charset="0"/>
              </a:rPr>
              <a:t> </a:t>
            </a:r>
            <a:r>
              <a:rPr lang="en-IN" sz="1600" b="1" dirty="0" err="1">
                <a:solidFill>
                  <a:schemeClr val="tx1"/>
                </a:solidFill>
                <a:latin typeface="DVBI-TTYogesh" panose="00000400000000000000" pitchFamily="2" charset="0"/>
              </a:rPr>
              <a:t>इत्यादी</a:t>
            </a:r>
            <a:r>
              <a:rPr lang="en-IN" sz="1600" b="1" dirty="0">
                <a:solidFill>
                  <a:schemeClr val="tx1"/>
                </a:solidFill>
                <a:latin typeface="DVBI-TTYogesh" panose="00000400000000000000" pitchFamily="2" charset="0"/>
              </a:rPr>
              <a:t>)</a:t>
            </a:r>
          </a:p>
          <a:p>
            <a:r>
              <a:rPr lang="en-IN" sz="1600" b="1" dirty="0">
                <a:solidFill>
                  <a:schemeClr val="tx1"/>
                </a:solidFill>
                <a:latin typeface="DVBI-TTYogesh" panose="00000400000000000000" pitchFamily="2" charset="0"/>
              </a:rPr>
              <a:t>*</a:t>
            </a:r>
            <a:r>
              <a:rPr lang="en-IN" sz="1600" b="1" dirty="0" err="1">
                <a:solidFill>
                  <a:schemeClr val="tx1"/>
                </a:solidFill>
                <a:latin typeface="DVBI-TTYogesh" panose="00000400000000000000" pitchFamily="2" charset="0"/>
              </a:rPr>
              <a:t>महत्वाचे</a:t>
            </a:r>
            <a:r>
              <a:rPr lang="en-IN" sz="1600" b="1" dirty="0">
                <a:solidFill>
                  <a:schemeClr val="tx1"/>
                </a:solidFill>
                <a:latin typeface="DVBI-TTYogesh" panose="00000400000000000000" pitchFamily="2" charset="0"/>
              </a:rPr>
              <a:t> </a:t>
            </a:r>
            <a:r>
              <a:rPr lang="en-IN" sz="1600" b="1" dirty="0" err="1">
                <a:solidFill>
                  <a:schemeClr val="tx1"/>
                </a:solidFill>
                <a:latin typeface="DVBI-TTYogesh" panose="00000400000000000000" pitchFamily="2" charset="0"/>
              </a:rPr>
              <a:t>दुवे</a:t>
            </a:r>
            <a:r>
              <a:rPr lang="en-IN" sz="1600" b="1" dirty="0">
                <a:solidFill>
                  <a:schemeClr val="tx1"/>
                </a:solidFill>
                <a:latin typeface="DVBI-TTYogesh" panose="00000400000000000000" pitchFamily="2" charset="0"/>
              </a:rPr>
              <a:t> (</a:t>
            </a:r>
            <a:r>
              <a:rPr lang="en-IN" sz="1600" b="1" dirty="0" err="1">
                <a:solidFill>
                  <a:schemeClr val="tx1"/>
                </a:solidFill>
                <a:latin typeface="DVBI-TTYogesh" panose="00000400000000000000" pitchFamily="2" charset="0"/>
              </a:rPr>
              <a:t>पोर्टल</a:t>
            </a:r>
            <a:r>
              <a:rPr lang="en-IN" sz="1600" b="1" dirty="0">
                <a:solidFill>
                  <a:schemeClr val="tx1"/>
                </a:solidFill>
                <a:latin typeface="DVBI-TTYogesh" panose="00000400000000000000" pitchFamily="2" charset="0"/>
              </a:rPr>
              <a:t> </a:t>
            </a:r>
            <a:r>
              <a:rPr lang="en-IN" sz="1600" b="1" dirty="0" err="1">
                <a:solidFill>
                  <a:schemeClr val="tx1"/>
                </a:solidFill>
                <a:latin typeface="DVBI-TTYogesh" panose="00000400000000000000" pitchFamily="2" charset="0"/>
              </a:rPr>
              <a:t>बाबत</a:t>
            </a:r>
            <a:r>
              <a:rPr lang="en-IN" sz="1600" b="1" dirty="0">
                <a:solidFill>
                  <a:schemeClr val="tx1"/>
                </a:solidFill>
                <a:latin typeface="DVBI-TTYogesh" panose="00000400000000000000" pitchFamily="2" charset="0"/>
              </a:rPr>
              <a:t>)</a:t>
            </a:r>
          </a:p>
          <a:p>
            <a:r>
              <a:rPr lang="en-IN" sz="1600" b="1" dirty="0">
                <a:solidFill>
                  <a:schemeClr val="tx1"/>
                </a:solidFill>
                <a:latin typeface="DVBI-TTYogesh" panose="00000400000000000000" pitchFamily="2" charset="0"/>
              </a:rPr>
              <a:t>*</a:t>
            </a:r>
            <a:r>
              <a:rPr lang="en-IN" sz="1600" b="1" dirty="0" err="1">
                <a:solidFill>
                  <a:schemeClr val="tx1"/>
                </a:solidFill>
                <a:latin typeface="DVBI-TTYogesh" panose="00000400000000000000" pitchFamily="2" charset="0"/>
              </a:rPr>
              <a:t>संख्यिकी</a:t>
            </a:r>
            <a:r>
              <a:rPr lang="en-IN" sz="1600" b="1" dirty="0">
                <a:solidFill>
                  <a:schemeClr val="tx1"/>
                </a:solidFill>
                <a:latin typeface="DVBI-TTYogesh" panose="00000400000000000000" pitchFamily="2" charset="0"/>
              </a:rPr>
              <a:t> (</a:t>
            </a:r>
            <a:r>
              <a:rPr lang="en-IN" sz="1600" b="1" dirty="0" err="1">
                <a:solidFill>
                  <a:schemeClr val="tx1"/>
                </a:solidFill>
                <a:latin typeface="DVBI-TTYogesh" panose="00000400000000000000" pitchFamily="2" charset="0"/>
              </a:rPr>
              <a:t>दस्त</a:t>
            </a:r>
            <a:r>
              <a:rPr lang="en-IN" sz="1600" b="1" dirty="0">
                <a:solidFill>
                  <a:schemeClr val="tx1"/>
                </a:solidFill>
                <a:latin typeface="DVBI-TTYogesh" panose="00000400000000000000" pitchFamily="2" charset="0"/>
              </a:rPr>
              <a:t> </a:t>
            </a:r>
            <a:r>
              <a:rPr lang="en-IN" sz="1600" b="1" dirty="0" err="1">
                <a:solidFill>
                  <a:schemeClr val="tx1"/>
                </a:solidFill>
                <a:latin typeface="DVBI-TTYogesh" panose="00000400000000000000" pitchFamily="2" charset="0"/>
              </a:rPr>
              <a:t>संख्या</a:t>
            </a:r>
            <a:r>
              <a:rPr lang="en-IN" sz="1600" b="1" dirty="0">
                <a:solidFill>
                  <a:schemeClr val="tx1"/>
                </a:solidFill>
                <a:latin typeface="DVBI-TTYogesh" panose="00000400000000000000" pitchFamily="2" charset="0"/>
              </a:rPr>
              <a:t>, </a:t>
            </a:r>
            <a:r>
              <a:rPr lang="en-IN" sz="1600" b="1" dirty="0" err="1">
                <a:solidFill>
                  <a:schemeClr val="tx1"/>
                </a:solidFill>
                <a:latin typeface="DVBI-TTYogesh" panose="00000400000000000000" pitchFamily="2" charset="0"/>
              </a:rPr>
              <a:t>मुद्रांक</a:t>
            </a:r>
            <a:r>
              <a:rPr lang="en-IN" sz="1600" b="1" dirty="0">
                <a:solidFill>
                  <a:schemeClr val="tx1"/>
                </a:solidFill>
                <a:latin typeface="DVBI-TTYogesh" panose="00000400000000000000" pitchFamily="2" charset="0"/>
              </a:rPr>
              <a:t> </a:t>
            </a:r>
            <a:r>
              <a:rPr lang="en-IN" sz="1600" b="1" dirty="0" err="1">
                <a:solidFill>
                  <a:schemeClr val="tx1"/>
                </a:solidFill>
                <a:latin typeface="DVBI-TTYogesh" panose="00000400000000000000" pitchFamily="2" charset="0"/>
              </a:rPr>
              <a:t>शुल्क</a:t>
            </a:r>
            <a:r>
              <a:rPr lang="en-IN" sz="1600" b="1" dirty="0">
                <a:solidFill>
                  <a:schemeClr val="tx1"/>
                </a:solidFill>
                <a:latin typeface="DVBI-TTYogesh" panose="00000400000000000000" pitchFamily="2" charset="0"/>
              </a:rPr>
              <a:t>, व </a:t>
            </a:r>
            <a:r>
              <a:rPr lang="en-IN" sz="1600" b="1" dirty="0" err="1">
                <a:solidFill>
                  <a:schemeClr val="tx1"/>
                </a:solidFill>
                <a:latin typeface="DVBI-TTYogesh" panose="00000400000000000000" pitchFamily="2" charset="0"/>
              </a:rPr>
              <a:t>नोंदणी</a:t>
            </a:r>
            <a:r>
              <a:rPr lang="en-IN" sz="1600" b="1" dirty="0">
                <a:solidFill>
                  <a:schemeClr val="tx1"/>
                </a:solidFill>
                <a:latin typeface="DVBI-TTYogesh" panose="00000400000000000000" pitchFamily="2" charset="0"/>
              </a:rPr>
              <a:t> </a:t>
            </a:r>
            <a:r>
              <a:rPr lang="en-IN" sz="1600" b="1" dirty="0" err="1">
                <a:solidFill>
                  <a:schemeClr val="tx1"/>
                </a:solidFill>
                <a:latin typeface="DVBI-TTYogesh" panose="00000400000000000000" pitchFamily="2" charset="0"/>
              </a:rPr>
              <a:t>फी</a:t>
            </a:r>
            <a:r>
              <a:rPr lang="en-IN" sz="1600" b="1" dirty="0">
                <a:solidFill>
                  <a:schemeClr val="tx1"/>
                </a:solidFill>
                <a:latin typeface="DVBI-TTYogesh" panose="00000400000000000000" pitchFamily="2" charset="0"/>
              </a:rPr>
              <a:t>)</a:t>
            </a:r>
          </a:p>
          <a:p>
            <a:r>
              <a:rPr lang="en-IN" sz="1600" b="1" dirty="0">
                <a:solidFill>
                  <a:schemeClr val="tx1"/>
                </a:solidFill>
                <a:latin typeface="DVBI-TTYogesh" panose="00000400000000000000" pitchFamily="2" charset="0"/>
              </a:rPr>
              <a:t>*</a:t>
            </a:r>
            <a:r>
              <a:rPr lang="en-IN" sz="1600" b="1" dirty="0" err="1">
                <a:solidFill>
                  <a:schemeClr val="tx1"/>
                </a:solidFill>
                <a:latin typeface="DVBI-TTYogesh" panose="00000400000000000000" pitchFamily="2" charset="0"/>
              </a:rPr>
              <a:t>नागरीकांसाठी</a:t>
            </a:r>
            <a:r>
              <a:rPr lang="en-IN" sz="1600" b="1" dirty="0">
                <a:solidFill>
                  <a:schemeClr val="tx1"/>
                </a:solidFill>
                <a:latin typeface="DVBI-TTYogesh" panose="00000400000000000000" pitchFamily="2" charset="0"/>
              </a:rPr>
              <a:t> (</a:t>
            </a:r>
            <a:r>
              <a:rPr lang="en-IN" sz="1600" b="1" dirty="0" err="1">
                <a:solidFill>
                  <a:schemeClr val="tx1"/>
                </a:solidFill>
                <a:latin typeface="DVBI-TTYogesh" panose="00000400000000000000" pitchFamily="2" charset="0"/>
              </a:rPr>
              <a:t>नागरीकांची</a:t>
            </a:r>
            <a:r>
              <a:rPr lang="en-IN" sz="1600" b="1" dirty="0">
                <a:solidFill>
                  <a:schemeClr val="tx1"/>
                </a:solidFill>
                <a:latin typeface="DVBI-TTYogesh" panose="00000400000000000000" pitchFamily="2" charset="0"/>
              </a:rPr>
              <a:t> </a:t>
            </a:r>
            <a:r>
              <a:rPr lang="en-IN" sz="1600" b="1" dirty="0" err="1">
                <a:solidFill>
                  <a:schemeClr val="tx1"/>
                </a:solidFill>
                <a:latin typeface="DVBI-TTYogesh" panose="00000400000000000000" pitchFamily="2" charset="0"/>
              </a:rPr>
              <a:t>सनद</a:t>
            </a:r>
            <a:r>
              <a:rPr lang="en-IN" sz="1600" b="1" dirty="0">
                <a:solidFill>
                  <a:schemeClr val="tx1"/>
                </a:solidFill>
                <a:latin typeface="DVBI-TTYogesh" panose="00000400000000000000" pitchFamily="2" charset="0"/>
              </a:rPr>
              <a:t>, </a:t>
            </a:r>
            <a:r>
              <a:rPr lang="en-IN" sz="1600" b="1" dirty="0" err="1">
                <a:solidFill>
                  <a:schemeClr val="tx1"/>
                </a:solidFill>
                <a:latin typeface="DVBI-TTYogesh" panose="00000400000000000000" pitchFamily="2" charset="0"/>
              </a:rPr>
              <a:t>सारथी</a:t>
            </a:r>
            <a:r>
              <a:rPr lang="en-IN" sz="1600" b="1" dirty="0">
                <a:solidFill>
                  <a:schemeClr val="tx1"/>
                </a:solidFill>
                <a:latin typeface="DVBI-TTYogesh" panose="00000400000000000000" pitchFamily="2" charset="0"/>
              </a:rPr>
              <a:t> </a:t>
            </a:r>
            <a:r>
              <a:rPr lang="en-IN" sz="1600" b="1" dirty="0" err="1">
                <a:solidFill>
                  <a:schemeClr val="tx1"/>
                </a:solidFill>
                <a:latin typeface="DVBI-TTYogesh" panose="00000400000000000000" pitchFamily="2" charset="0"/>
              </a:rPr>
              <a:t>इत्यादी</a:t>
            </a:r>
            <a:r>
              <a:rPr lang="en-IN" sz="1600" b="1" dirty="0">
                <a:solidFill>
                  <a:schemeClr val="tx1"/>
                </a:solidFill>
                <a:latin typeface="DVBI-TTYogesh" panose="00000400000000000000" pitchFamily="2" charset="0"/>
              </a:rPr>
              <a:t>,)</a:t>
            </a:r>
          </a:p>
          <a:p>
            <a:r>
              <a:rPr lang="en-IN" sz="1600" b="1" dirty="0">
                <a:solidFill>
                  <a:schemeClr val="tx1"/>
                </a:solidFill>
                <a:latin typeface="DVBI-TTYogesh" panose="00000400000000000000" pitchFamily="2" charset="0"/>
              </a:rPr>
              <a:t>*</a:t>
            </a:r>
            <a:r>
              <a:rPr lang="en-IN" sz="1600" b="1" dirty="0" err="1">
                <a:solidFill>
                  <a:schemeClr val="tx1"/>
                </a:solidFill>
                <a:latin typeface="DVBI-TTYogesh" panose="00000400000000000000" pitchFamily="2" charset="0"/>
              </a:rPr>
              <a:t>सेवा</a:t>
            </a:r>
            <a:r>
              <a:rPr lang="en-IN" sz="1600" b="1" dirty="0">
                <a:solidFill>
                  <a:schemeClr val="tx1"/>
                </a:solidFill>
                <a:latin typeface="DVBI-TTYogesh" panose="00000400000000000000" pitchFamily="2" charset="0"/>
              </a:rPr>
              <a:t> </a:t>
            </a:r>
            <a:r>
              <a:rPr lang="en-IN" sz="1600" b="1" dirty="0" err="1">
                <a:solidFill>
                  <a:schemeClr val="tx1"/>
                </a:solidFill>
                <a:latin typeface="DVBI-TTYogesh" panose="00000400000000000000" pitchFamily="2" charset="0"/>
              </a:rPr>
              <a:t>हमी</a:t>
            </a:r>
            <a:r>
              <a:rPr lang="en-IN" sz="1600" b="1" dirty="0">
                <a:solidFill>
                  <a:schemeClr val="tx1"/>
                </a:solidFill>
                <a:latin typeface="DVBI-TTYogesh" panose="00000400000000000000" pitchFamily="2" charset="0"/>
              </a:rPr>
              <a:t> </a:t>
            </a:r>
            <a:r>
              <a:rPr lang="en-IN" sz="1600" b="1" dirty="0" err="1">
                <a:solidFill>
                  <a:schemeClr val="tx1"/>
                </a:solidFill>
                <a:latin typeface="DVBI-TTYogesh" panose="00000400000000000000" pitchFamily="2" charset="0"/>
              </a:rPr>
              <a:t>अंतर्गत</a:t>
            </a:r>
            <a:r>
              <a:rPr lang="en-IN" sz="1600" b="1" dirty="0">
                <a:solidFill>
                  <a:schemeClr val="tx1"/>
                </a:solidFill>
                <a:latin typeface="DVBI-TTYogesh" panose="00000400000000000000" pitchFamily="2" charset="0"/>
              </a:rPr>
              <a:t> </a:t>
            </a:r>
            <a:r>
              <a:rPr lang="en-IN" sz="1600" b="1" dirty="0" err="1">
                <a:solidFill>
                  <a:schemeClr val="tx1"/>
                </a:solidFill>
                <a:latin typeface="DVBI-TTYogesh" panose="00000400000000000000" pitchFamily="2" charset="0"/>
              </a:rPr>
              <a:t>सेवांबाबत</a:t>
            </a:r>
            <a:r>
              <a:rPr lang="en-IN" sz="1600" b="1" dirty="0">
                <a:solidFill>
                  <a:schemeClr val="tx1"/>
                </a:solidFill>
                <a:latin typeface="DVBI-TTYogesh" panose="00000400000000000000" pitchFamily="2" charset="0"/>
              </a:rPr>
              <a:t> </a:t>
            </a:r>
            <a:r>
              <a:rPr lang="en-IN" sz="1600" b="1" dirty="0" err="1">
                <a:solidFill>
                  <a:schemeClr val="tx1"/>
                </a:solidFill>
                <a:latin typeface="DVBI-TTYogesh" panose="00000400000000000000" pitchFamily="2" charset="0"/>
              </a:rPr>
              <a:t>माहिती</a:t>
            </a:r>
            <a:r>
              <a:rPr lang="en-IN" sz="1600" b="1" dirty="0">
                <a:solidFill>
                  <a:schemeClr val="tx1"/>
                </a:solidFill>
                <a:latin typeface="DVBI-TTYogesh" panose="00000400000000000000" pitchFamily="2" charset="0"/>
              </a:rPr>
              <a:t>, </a:t>
            </a:r>
            <a:r>
              <a:rPr lang="en-IN" sz="1600" b="1" dirty="0" err="1">
                <a:solidFill>
                  <a:schemeClr val="tx1"/>
                </a:solidFill>
                <a:latin typeface="DVBI-TTYogesh" panose="00000400000000000000" pitchFamily="2" charset="0"/>
              </a:rPr>
              <a:t>वरील</a:t>
            </a:r>
            <a:r>
              <a:rPr lang="en-IN" sz="1600" b="1" dirty="0">
                <a:solidFill>
                  <a:schemeClr val="tx1"/>
                </a:solidFill>
                <a:latin typeface="DVBI-TTYogesh" panose="00000400000000000000" pitchFamily="2" charset="0"/>
              </a:rPr>
              <a:t> </a:t>
            </a:r>
            <a:r>
              <a:rPr lang="en-IN" sz="1600" b="1" dirty="0" err="1">
                <a:solidFill>
                  <a:schemeClr val="tx1"/>
                </a:solidFill>
                <a:latin typeface="DVBI-TTYogesh" panose="00000400000000000000" pitchFamily="2" charset="0"/>
              </a:rPr>
              <a:t>सर्व</a:t>
            </a:r>
            <a:r>
              <a:rPr lang="en-IN" sz="1600" b="1" dirty="0">
                <a:solidFill>
                  <a:schemeClr val="tx1"/>
                </a:solidFill>
                <a:latin typeface="DVBI-TTYogesh" panose="00000400000000000000" pitchFamily="2" charset="0"/>
              </a:rPr>
              <a:t> </a:t>
            </a:r>
            <a:r>
              <a:rPr lang="en-IN" sz="1600" b="1" dirty="0" err="1">
                <a:solidFill>
                  <a:schemeClr val="tx1"/>
                </a:solidFill>
                <a:latin typeface="DVBI-TTYogesh" panose="00000400000000000000" pitchFamily="2" charset="0"/>
              </a:rPr>
              <a:t>विषयांची</a:t>
            </a:r>
            <a:r>
              <a:rPr lang="en-IN" sz="1600" b="1" dirty="0">
                <a:solidFill>
                  <a:schemeClr val="tx1"/>
                </a:solidFill>
                <a:latin typeface="DVBI-TTYogesh" panose="00000400000000000000" pitchFamily="2" charset="0"/>
              </a:rPr>
              <a:t> </a:t>
            </a:r>
            <a:r>
              <a:rPr lang="en-IN" sz="1600" b="1" dirty="0" err="1">
                <a:solidFill>
                  <a:schemeClr val="tx1"/>
                </a:solidFill>
                <a:latin typeface="DVBI-TTYogesh" panose="00000400000000000000" pitchFamily="2" charset="0"/>
              </a:rPr>
              <a:t>माहिती</a:t>
            </a:r>
            <a:r>
              <a:rPr lang="en-IN" sz="1600" b="1" dirty="0">
                <a:solidFill>
                  <a:schemeClr val="tx1"/>
                </a:solidFill>
                <a:latin typeface="DVBI-TTYogesh" panose="00000400000000000000" pitchFamily="2" charset="0"/>
              </a:rPr>
              <a:t> </a:t>
            </a:r>
            <a:r>
              <a:rPr lang="en-IN" sz="1600" b="1" dirty="0" err="1">
                <a:solidFill>
                  <a:schemeClr val="tx1"/>
                </a:solidFill>
                <a:latin typeface="DVBI-TTYogesh" panose="00000400000000000000" pitchFamily="2" charset="0"/>
              </a:rPr>
              <a:t>विभागाच्या</a:t>
            </a:r>
            <a:r>
              <a:rPr lang="en-IN" sz="1600" b="1" dirty="0">
                <a:solidFill>
                  <a:schemeClr val="tx1"/>
                </a:solidFill>
                <a:latin typeface="DVBI-TTYogesh" panose="00000400000000000000" pitchFamily="2" charset="0"/>
              </a:rPr>
              <a:t> </a:t>
            </a:r>
            <a:r>
              <a:rPr lang="en-IN" sz="1600" b="1" dirty="0" err="1">
                <a:solidFill>
                  <a:schemeClr val="tx1"/>
                </a:solidFill>
                <a:latin typeface="DVBI-TTYogesh" panose="00000400000000000000" pitchFamily="2" charset="0"/>
              </a:rPr>
              <a:t>संकेतस्थळावर</a:t>
            </a:r>
            <a:r>
              <a:rPr lang="en-IN" sz="1600" b="1" dirty="0">
                <a:solidFill>
                  <a:schemeClr val="tx1"/>
                </a:solidFill>
                <a:latin typeface="DVBI-TTYogesh" panose="00000400000000000000" pitchFamily="2" charset="0"/>
              </a:rPr>
              <a:t> </a:t>
            </a:r>
            <a:r>
              <a:rPr lang="en-IN" sz="1600" b="1" dirty="0" err="1">
                <a:solidFill>
                  <a:schemeClr val="tx1"/>
                </a:solidFill>
                <a:latin typeface="DVBI-TTYogesh" panose="00000400000000000000" pitchFamily="2" charset="0"/>
              </a:rPr>
              <a:t>अदयावत</a:t>
            </a:r>
            <a:r>
              <a:rPr lang="en-IN" sz="1600" b="1" dirty="0">
                <a:solidFill>
                  <a:schemeClr val="tx1"/>
                </a:solidFill>
                <a:latin typeface="DVBI-TTYogesh" panose="00000400000000000000" pitchFamily="2" charset="0"/>
              </a:rPr>
              <a:t> </a:t>
            </a:r>
            <a:r>
              <a:rPr lang="en-IN" sz="1600" b="1" dirty="0" err="1">
                <a:solidFill>
                  <a:schemeClr val="tx1"/>
                </a:solidFill>
                <a:latin typeface="DVBI-TTYogesh" panose="00000400000000000000" pitchFamily="2" charset="0"/>
              </a:rPr>
              <a:t>केलेली</a:t>
            </a:r>
            <a:r>
              <a:rPr lang="en-IN" sz="1600" b="1" dirty="0">
                <a:solidFill>
                  <a:schemeClr val="tx1"/>
                </a:solidFill>
                <a:latin typeface="DVBI-TTYogesh" panose="00000400000000000000" pitchFamily="2" charset="0"/>
              </a:rPr>
              <a:t> </a:t>
            </a:r>
            <a:r>
              <a:rPr lang="en-IN" sz="1600" b="1" dirty="0" err="1">
                <a:solidFill>
                  <a:schemeClr val="tx1"/>
                </a:solidFill>
                <a:latin typeface="DVBI-TTYogesh" panose="00000400000000000000" pitchFamily="2" charset="0"/>
              </a:rPr>
              <a:t>आहे</a:t>
            </a:r>
            <a:r>
              <a:rPr lang="en-IN" sz="1600" b="1" dirty="0">
                <a:solidFill>
                  <a:schemeClr val="tx1"/>
                </a:solidFill>
                <a:latin typeface="DVBI-TTYogesh" panose="00000400000000000000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866613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3514" y="485386"/>
            <a:ext cx="9260618" cy="813327"/>
          </a:xfr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IN" sz="2800" b="1" dirty="0" err="1">
                <a:solidFill>
                  <a:srgbClr val="C00000"/>
                </a:solidFill>
                <a:latin typeface="DVBI-TTYogesh" panose="00000400000000000000" pitchFamily="2" charset="0"/>
              </a:rPr>
              <a:t>तक्रार</a:t>
            </a:r>
            <a:r>
              <a:rPr lang="en-IN" sz="2800" b="1" dirty="0">
                <a:solidFill>
                  <a:srgbClr val="C00000"/>
                </a:solidFill>
                <a:latin typeface="DVBI-TTYogesh" panose="00000400000000000000" pitchFamily="2" charset="0"/>
              </a:rPr>
              <a:t> </a:t>
            </a:r>
            <a:r>
              <a:rPr lang="en-IN" sz="2800" b="1" dirty="0" err="1">
                <a:solidFill>
                  <a:srgbClr val="C00000"/>
                </a:solidFill>
                <a:latin typeface="DVBI-TTYogesh" panose="00000400000000000000" pitchFamily="2" charset="0"/>
              </a:rPr>
              <a:t>निवारण</a:t>
            </a:r>
            <a:r>
              <a:rPr lang="en-IN" sz="2800" b="1" dirty="0">
                <a:solidFill>
                  <a:srgbClr val="C00000"/>
                </a:solidFill>
                <a:latin typeface="DVBI-TTYogesh" panose="00000400000000000000" pitchFamily="2" charset="0"/>
              </a:rPr>
              <a:t> (Grievance Redressal</a:t>
            </a:r>
            <a:r>
              <a:rPr lang="en-IN" sz="2000" b="1" dirty="0">
                <a:solidFill>
                  <a:srgbClr val="C00000"/>
                </a:solidFill>
              </a:rPr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4149" y="2031264"/>
            <a:ext cx="10577886" cy="2487727"/>
          </a:xfrm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en-IN" b="1" dirty="0">
                <a:solidFill>
                  <a:schemeClr val="tx1"/>
                </a:solidFill>
                <a:latin typeface="Albertus Extra Bold" panose="020E0802040304020204" pitchFamily="34" charset="0"/>
              </a:rPr>
              <a:t>1</a:t>
            </a:r>
            <a:r>
              <a:rPr lang="en-IN" b="1" dirty="0">
                <a:solidFill>
                  <a:schemeClr val="tx1"/>
                </a:solidFill>
                <a:latin typeface="DVBI-TTYogesh" panose="00000400000000000000" pitchFamily="2" charset="0"/>
              </a:rPr>
              <a:t>.नागरिकाकडुन </a:t>
            </a:r>
            <a:r>
              <a:rPr lang="en-IN" b="1" dirty="0" err="1">
                <a:solidFill>
                  <a:schemeClr val="tx1"/>
                </a:solidFill>
                <a:latin typeface="DVBI-TTYogesh" panose="00000400000000000000" pitchFamily="2" charset="0"/>
              </a:rPr>
              <a:t>दुय्यम</a:t>
            </a:r>
            <a:r>
              <a:rPr lang="en-IN" b="1" dirty="0">
                <a:solidFill>
                  <a:schemeClr val="tx1"/>
                </a:solidFill>
                <a:latin typeface="DVBI-TTYogesh" panose="00000400000000000000" pitchFamily="2" charset="0"/>
              </a:rPr>
              <a:t> </a:t>
            </a:r>
            <a:r>
              <a:rPr lang="en-IN" b="1" dirty="0" err="1">
                <a:solidFill>
                  <a:schemeClr val="tx1"/>
                </a:solidFill>
                <a:latin typeface="DVBI-TTYogesh" panose="00000400000000000000" pitchFamily="2" charset="0"/>
              </a:rPr>
              <a:t>निबंधक</a:t>
            </a:r>
            <a:r>
              <a:rPr lang="en-IN" b="1" dirty="0">
                <a:solidFill>
                  <a:schemeClr val="tx1"/>
                </a:solidFill>
                <a:latin typeface="DVBI-TTYogesh" panose="00000400000000000000" pitchFamily="2" charset="0"/>
              </a:rPr>
              <a:t> </a:t>
            </a:r>
            <a:r>
              <a:rPr lang="en-IN" b="1" dirty="0" err="1">
                <a:solidFill>
                  <a:schemeClr val="tx1"/>
                </a:solidFill>
                <a:latin typeface="DVBI-TTYogesh" panose="00000400000000000000" pitchFamily="2" charset="0"/>
              </a:rPr>
              <a:t>कार्यालयात</a:t>
            </a:r>
            <a:r>
              <a:rPr lang="en-IN" b="1" dirty="0">
                <a:solidFill>
                  <a:schemeClr val="tx1"/>
                </a:solidFill>
                <a:latin typeface="DVBI-TTYogesh" panose="00000400000000000000" pitchFamily="2" charset="0"/>
              </a:rPr>
              <a:t> </a:t>
            </a:r>
            <a:r>
              <a:rPr lang="en-IN" b="1" dirty="0" err="1">
                <a:solidFill>
                  <a:schemeClr val="tx1"/>
                </a:solidFill>
                <a:latin typeface="DVBI-TTYogesh" panose="00000400000000000000" pitchFamily="2" charset="0"/>
              </a:rPr>
              <a:t>प्राप्त</a:t>
            </a:r>
            <a:r>
              <a:rPr lang="en-IN" b="1" dirty="0">
                <a:solidFill>
                  <a:schemeClr val="tx1"/>
                </a:solidFill>
                <a:latin typeface="DVBI-TTYogesh" panose="00000400000000000000" pitchFamily="2" charset="0"/>
              </a:rPr>
              <a:t> </a:t>
            </a:r>
            <a:r>
              <a:rPr lang="en-IN" b="1" dirty="0" err="1">
                <a:solidFill>
                  <a:schemeClr val="tx1"/>
                </a:solidFill>
                <a:latin typeface="DVBI-TTYogesh" panose="00000400000000000000" pitchFamily="2" charset="0"/>
              </a:rPr>
              <a:t>झालेल्या</a:t>
            </a:r>
            <a:r>
              <a:rPr lang="en-IN" b="1" dirty="0">
                <a:solidFill>
                  <a:schemeClr val="tx1"/>
                </a:solidFill>
                <a:latin typeface="DVBI-TTYogesh" panose="00000400000000000000" pitchFamily="2" charset="0"/>
              </a:rPr>
              <a:t> </a:t>
            </a:r>
            <a:r>
              <a:rPr lang="en-IN" b="1" dirty="0" err="1">
                <a:solidFill>
                  <a:schemeClr val="tx1"/>
                </a:solidFill>
                <a:latin typeface="DVBI-TTYogesh" panose="00000400000000000000" pitchFamily="2" charset="0"/>
              </a:rPr>
              <a:t>सर्व</a:t>
            </a:r>
            <a:r>
              <a:rPr lang="en-IN" b="1" dirty="0">
                <a:solidFill>
                  <a:schemeClr val="tx1"/>
                </a:solidFill>
                <a:latin typeface="DVBI-TTYogesh" panose="00000400000000000000" pitchFamily="2" charset="0"/>
              </a:rPr>
              <a:t> </a:t>
            </a:r>
            <a:r>
              <a:rPr lang="en-IN" b="1" dirty="0" err="1">
                <a:solidFill>
                  <a:schemeClr val="tx1"/>
                </a:solidFill>
                <a:latin typeface="DVBI-TTYogesh" panose="00000400000000000000" pitchFamily="2" charset="0"/>
              </a:rPr>
              <a:t>तक्रारी</a:t>
            </a:r>
            <a:r>
              <a:rPr lang="en-IN" b="1" dirty="0">
                <a:solidFill>
                  <a:schemeClr val="tx1"/>
                </a:solidFill>
                <a:latin typeface="DVBI-TTYogesh" panose="00000400000000000000" pitchFamily="2" charset="0"/>
              </a:rPr>
              <a:t> (</a:t>
            </a:r>
            <a:r>
              <a:rPr lang="en-IN" b="1" dirty="0" err="1">
                <a:solidFill>
                  <a:schemeClr val="tx1"/>
                </a:solidFill>
                <a:latin typeface="DVBI-TTYogesh" panose="00000400000000000000" pitchFamily="2" charset="0"/>
              </a:rPr>
              <a:t>आपले</a:t>
            </a:r>
            <a:r>
              <a:rPr lang="en-IN" b="1" dirty="0">
                <a:solidFill>
                  <a:schemeClr val="tx1"/>
                </a:solidFill>
                <a:latin typeface="DVBI-TTYogesh" panose="00000400000000000000" pitchFamily="2" charset="0"/>
              </a:rPr>
              <a:t> </a:t>
            </a:r>
            <a:r>
              <a:rPr lang="en-IN" b="1" dirty="0" err="1">
                <a:solidFill>
                  <a:schemeClr val="tx1"/>
                </a:solidFill>
                <a:latin typeface="DVBI-TTYogesh" panose="00000400000000000000" pitchFamily="2" charset="0"/>
              </a:rPr>
              <a:t>सरकार,PG</a:t>
            </a:r>
            <a:r>
              <a:rPr lang="en-IN" b="1" dirty="0">
                <a:solidFill>
                  <a:schemeClr val="tx1"/>
                </a:solidFill>
                <a:latin typeface="DVBI-TTYogesh" panose="00000400000000000000" pitchFamily="2" charset="0"/>
              </a:rPr>
              <a:t> </a:t>
            </a:r>
            <a:r>
              <a:rPr lang="en-IN" b="1" dirty="0" err="1">
                <a:solidFill>
                  <a:schemeClr val="tx1"/>
                </a:solidFill>
                <a:latin typeface="DVBI-TTYogesh" panose="00000400000000000000" pitchFamily="2" charset="0"/>
              </a:rPr>
              <a:t>पोर्टल</a:t>
            </a:r>
            <a:endParaRPr lang="en-IN" b="1" dirty="0">
              <a:solidFill>
                <a:schemeClr val="tx1"/>
              </a:solidFill>
              <a:latin typeface="DVBI-TTYogesh" panose="00000400000000000000" pitchFamily="2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en-IN" b="1" dirty="0">
                <a:solidFill>
                  <a:schemeClr val="tx1"/>
                </a:solidFill>
                <a:latin typeface="DVBI-TTYogesh" panose="00000400000000000000" pitchFamily="2" charset="0"/>
              </a:rPr>
              <a:t>   CRM </a:t>
            </a:r>
            <a:r>
              <a:rPr lang="en-IN" b="1" dirty="0" err="1">
                <a:solidFill>
                  <a:schemeClr val="tx1"/>
                </a:solidFill>
                <a:latin typeface="DVBI-TTYogesh" panose="00000400000000000000" pitchFamily="2" charset="0"/>
              </a:rPr>
              <a:t>पोर्टल</a:t>
            </a:r>
            <a:r>
              <a:rPr lang="en-IN" b="1" dirty="0">
                <a:solidFill>
                  <a:schemeClr val="tx1"/>
                </a:solidFill>
                <a:latin typeface="DVBI-TTYogesh" panose="00000400000000000000" pitchFamily="2" charset="0"/>
              </a:rPr>
              <a:t> </a:t>
            </a:r>
            <a:r>
              <a:rPr lang="en-IN" b="1" dirty="0" err="1">
                <a:solidFill>
                  <a:schemeClr val="tx1"/>
                </a:solidFill>
                <a:latin typeface="DVBI-TTYogesh" panose="00000400000000000000" pitchFamily="2" charset="0"/>
              </a:rPr>
              <a:t>सांसह</a:t>
            </a:r>
            <a:r>
              <a:rPr lang="en-IN" b="1" dirty="0">
                <a:solidFill>
                  <a:schemeClr val="tx1"/>
                </a:solidFill>
                <a:latin typeface="DVBI-TTYogesh" panose="00000400000000000000" pitchFamily="2" charset="0"/>
              </a:rPr>
              <a:t>)  </a:t>
            </a:r>
            <a:r>
              <a:rPr lang="en-IN" b="1" dirty="0" err="1">
                <a:solidFill>
                  <a:schemeClr val="tx1"/>
                </a:solidFill>
                <a:latin typeface="DVBI-TTYogesh" panose="00000400000000000000" pitchFamily="2" charset="0"/>
              </a:rPr>
              <a:t>निरंक</a:t>
            </a:r>
            <a:r>
              <a:rPr lang="en-IN" b="1" dirty="0">
                <a:solidFill>
                  <a:schemeClr val="tx1"/>
                </a:solidFill>
                <a:latin typeface="DVBI-TTYogesh" panose="00000400000000000000" pitchFamily="2" charset="0"/>
              </a:rPr>
              <a:t> </a:t>
            </a:r>
            <a:r>
              <a:rPr lang="en-IN" b="1" dirty="0" err="1">
                <a:solidFill>
                  <a:schemeClr val="tx1"/>
                </a:solidFill>
                <a:latin typeface="DVBI-TTYogesh" panose="00000400000000000000" pitchFamily="2" charset="0"/>
              </a:rPr>
              <a:t>आहे</a:t>
            </a:r>
            <a:r>
              <a:rPr lang="en-IN" b="1" dirty="0">
                <a:solidFill>
                  <a:schemeClr val="tx1"/>
                </a:solidFill>
                <a:latin typeface="DVBI-TTYogesh" panose="00000400000000000000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496747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Untitled12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6119" y="1846263"/>
            <a:ext cx="9761838" cy="4517467"/>
          </a:xfr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926620" y="340241"/>
            <a:ext cx="8535818" cy="882502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innerShdw blurRad="114300">
              <a:prstClr val="black"/>
            </a:innerShdw>
          </a:effectLst>
        </p:spPr>
        <p:txBody>
          <a:bodyPr>
            <a:normAutofit/>
          </a:bodyPr>
          <a:lstStyle/>
          <a:p>
            <a:pPr algn="ctr"/>
            <a:r>
              <a:rPr lang="en-IN" sz="2800" dirty="0" err="1">
                <a:solidFill>
                  <a:srgbClr val="C00000"/>
                </a:solidFill>
                <a:latin typeface="DVBI-TTYogesh" pitchFamily="2" charset="0"/>
              </a:rPr>
              <a:t>आपले</a:t>
            </a:r>
            <a:r>
              <a:rPr lang="en-IN" sz="2800" dirty="0">
                <a:solidFill>
                  <a:srgbClr val="C00000"/>
                </a:solidFill>
                <a:latin typeface="DVBI-TTYogesh" pitchFamily="2" charset="0"/>
              </a:rPr>
              <a:t> </a:t>
            </a:r>
            <a:r>
              <a:rPr lang="en-IN" sz="2800" dirty="0" err="1">
                <a:solidFill>
                  <a:srgbClr val="C00000"/>
                </a:solidFill>
                <a:latin typeface="DVBI-TTYogesh" pitchFamily="2" charset="0"/>
              </a:rPr>
              <a:t>सरकार</a:t>
            </a:r>
            <a:r>
              <a:rPr lang="en-IN" sz="2800" dirty="0">
                <a:solidFill>
                  <a:srgbClr val="C00000"/>
                </a:solidFill>
                <a:latin typeface="DVBI-TTYogesh" pitchFamily="2" charset="0"/>
              </a:rPr>
              <a:t> व </a:t>
            </a:r>
            <a:r>
              <a:rPr lang="en-IN" sz="2800" dirty="0" err="1">
                <a:solidFill>
                  <a:srgbClr val="C00000"/>
                </a:solidFill>
                <a:latin typeface="DVBI-TTYogesh" pitchFamily="2" charset="0"/>
              </a:rPr>
              <a:t>पीजी</a:t>
            </a:r>
            <a:r>
              <a:rPr lang="en-IN" sz="2800" dirty="0">
                <a:solidFill>
                  <a:srgbClr val="C00000"/>
                </a:solidFill>
                <a:latin typeface="DVBI-TTYogesh" pitchFamily="2" charset="0"/>
              </a:rPr>
              <a:t> </a:t>
            </a:r>
            <a:r>
              <a:rPr lang="en-IN" sz="2800" dirty="0" err="1">
                <a:solidFill>
                  <a:srgbClr val="C00000"/>
                </a:solidFill>
                <a:latin typeface="DVBI-TTYogesh" pitchFamily="2" charset="0"/>
              </a:rPr>
              <a:t>पोर्टवरील</a:t>
            </a:r>
            <a:r>
              <a:rPr lang="en-IN" sz="2800" dirty="0">
                <a:solidFill>
                  <a:srgbClr val="C00000"/>
                </a:solidFill>
                <a:latin typeface="DVBI-TTYogesh" pitchFamily="2" charset="0"/>
              </a:rPr>
              <a:t> </a:t>
            </a:r>
            <a:r>
              <a:rPr lang="en-IN" sz="2800" dirty="0" err="1">
                <a:solidFill>
                  <a:srgbClr val="C00000"/>
                </a:solidFill>
                <a:latin typeface="DVBI-TTYogesh" pitchFamily="2" charset="0"/>
              </a:rPr>
              <a:t>तक्रारी</a:t>
            </a:r>
            <a:r>
              <a:rPr lang="en-IN" sz="2800" dirty="0">
                <a:solidFill>
                  <a:srgbClr val="C00000"/>
                </a:solidFill>
                <a:latin typeface="DVBI-TTYogesh" pitchFamily="2" charset="0"/>
              </a:rPr>
              <a:t> </a:t>
            </a:r>
            <a:r>
              <a:rPr lang="en-IN" sz="2800" dirty="0" err="1">
                <a:solidFill>
                  <a:srgbClr val="C00000"/>
                </a:solidFill>
                <a:latin typeface="DVBI-TTYogesh" pitchFamily="2" charset="0"/>
              </a:rPr>
              <a:t>बाबत</a:t>
            </a:r>
            <a:endParaRPr lang="en-IN" sz="2800" dirty="0">
              <a:solidFill>
                <a:srgbClr val="C00000"/>
              </a:solidFill>
              <a:latin typeface="DVBI-TTYogesh" pitchFamily="2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694058"/>
          </a:xfr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 anchor="t">
            <a:normAutofit/>
          </a:bodyPr>
          <a:lstStyle/>
          <a:p>
            <a:pPr algn="ctr"/>
            <a:r>
              <a:rPr lang="en-IN" sz="4000" dirty="0" err="1">
                <a:solidFill>
                  <a:srgbClr val="C00000"/>
                </a:solidFill>
                <a:latin typeface="DVBI-TTYogesh" panose="00000400000000000000" pitchFamily="2" charset="0"/>
              </a:rPr>
              <a:t>तक्रार</a:t>
            </a:r>
            <a:r>
              <a:rPr lang="en-IN" sz="4000" dirty="0">
                <a:solidFill>
                  <a:srgbClr val="C00000"/>
                </a:solidFill>
                <a:latin typeface="DVBI-TTYogesh" panose="00000400000000000000" pitchFamily="2" charset="0"/>
              </a:rPr>
              <a:t> </a:t>
            </a:r>
            <a:r>
              <a:rPr lang="en-IN" sz="4000" dirty="0" err="1">
                <a:solidFill>
                  <a:srgbClr val="C00000"/>
                </a:solidFill>
                <a:latin typeface="DVBI-TTYogesh" panose="00000400000000000000" pitchFamily="2" charset="0"/>
              </a:rPr>
              <a:t>निवारण</a:t>
            </a:r>
            <a:endParaRPr lang="en-IN" sz="4000" dirty="0">
              <a:solidFill>
                <a:srgbClr val="C00000"/>
              </a:solidFill>
              <a:latin typeface="DVBI-TTYogesh" panose="00000400000000000000" pitchFamily="2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6942925"/>
              </p:ext>
            </p:extLst>
          </p:nvPr>
        </p:nvGraphicFramePr>
        <p:xfrm>
          <a:off x="1660939" y="2177405"/>
          <a:ext cx="8128000" cy="337525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25600">
                  <a:extLst>
                    <a:ext uri="{9D8B030D-6E8A-4147-A177-3AD203B41FA5}">
                      <a16:colId xmlns:a16="http://schemas.microsoft.com/office/drawing/2014/main" val="3842342513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1158996594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109591169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3631724092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86870618"/>
                    </a:ext>
                  </a:extLst>
                </a:gridCol>
              </a:tblGrid>
              <a:tr h="1687628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384920"/>
                  </a:ext>
                </a:extLst>
              </a:tr>
              <a:tr h="1687628"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9121777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4190452"/>
              </p:ext>
            </p:extLst>
          </p:nvPr>
        </p:nvGraphicFramePr>
        <p:xfrm>
          <a:off x="198782" y="1497499"/>
          <a:ext cx="11873947" cy="4087673"/>
        </p:xfrm>
        <a:graphic>
          <a:graphicData uri="http://schemas.openxmlformats.org/drawingml/2006/table">
            <a:tbl>
              <a:tblPr firstRow="1" bandRow="1"/>
              <a:tblGrid>
                <a:gridCol w="1247547">
                  <a:extLst>
                    <a:ext uri="{9D8B030D-6E8A-4147-A177-3AD203B41FA5}">
                      <a16:colId xmlns:a16="http://schemas.microsoft.com/office/drawing/2014/main" val="1473058037"/>
                    </a:ext>
                  </a:extLst>
                </a:gridCol>
                <a:gridCol w="3462274">
                  <a:extLst>
                    <a:ext uri="{9D8B030D-6E8A-4147-A177-3AD203B41FA5}">
                      <a16:colId xmlns:a16="http://schemas.microsoft.com/office/drawing/2014/main" val="872807267"/>
                    </a:ext>
                  </a:extLst>
                </a:gridCol>
                <a:gridCol w="2388042">
                  <a:extLst>
                    <a:ext uri="{9D8B030D-6E8A-4147-A177-3AD203B41FA5}">
                      <a16:colId xmlns:a16="http://schemas.microsoft.com/office/drawing/2014/main" val="3941109203"/>
                    </a:ext>
                  </a:extLst>
                </a:gridCol>
                <a:gridCol w="2388042">
                  <a:extLst>
                    <a:ext uri="{9D8B030D-6E8A-4147-A177-3AD203B41FA5}">
                      <a16:colId xmlns:a16="http://schemas.microsoft.com/office/drawing/2014/main" val="893813460"/>
                    </a:ext>
                  </a:extLst>
                </a:gridCol>
                <a:gridCol w="2388042">
                  <a:extLst>
                    <a:ext uri="{9D8B030D-6E8A-4147-A177-3AD203B41FA5}">
                      <a16:colId xmlns:a16="http://schemas.microsoft.com/office/drawing/2014/main" val="650671843"/>
                    </a:ext>
                  </a:extLst>
                </a:gridCol>
              </a:tblGrid>
              <a:tr h="852824">
                <a:tc>
                  <a:txBody>
                    <a:bodyPr/>
                    <a:lstStyle/>
                    <a:p>
                      <a:pPr algn="ctr"/>
                      <a:r>
                        <a:rPr lang="en-IN" sz="2000" b="1" dirty="0" err="1">
                          <a:latin typeface="DVBI-TTYogesh" panose="00000400000000000000" pitchFamily="2" charset="0"/>
                        </a:rPr>
                        <a:t>अ.क्र</a:t>
                      </a:r>
                      <a:endParaRPr lang="en-IN" sz="2000" b="1" dirty="0">
                        <a:latin typeface="DVBI-TTYogesh" panose="000004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b="1" dirty="0" err="1">
                          <a:latin typeface="DVBI-TTYogesh" panose="00000400000000000000" pitchFamily="2" charset="0"/>
                        </a:rPr>
                        <a:t>तक्रार</a:t>
                      </a:r>
                      <a:r>
                        <a:rPr lang="en-IN" sz="2000" b="1" dirty="0">
                          <a:latin typeface="DVBI-TTYogesh" panose="00000400000000000000" pitchFamily="2" charset="0"/>
                        </a:rPr>
                        <a:t> </a:t>
                      </a:r>
                      <a:r>
                        <a:rPr lang="en-IN" sz="2000" b="1" dirty="0" err="1">
                          <a:latin typeface="DVBI-TTYogesh" panose="00000400000000000000" pitchFamily="2" charset="0"/>
                        </a:rPr>
                        <a:t>प्रकार</a:t>
                      </a:r>
                      <a:endParaRPr lang="en-IN" sz="2000" b="1" dirty="0">
                        <a:latin typeface="DVBI-TTYogesh" panose="000004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b="1" dirty="0" err="1">
                          <a:latin typeface="DVBI-TTYogesh" panose="00000400000000000000" pitchFamily="2" charset="0"/>
                        </a:rPr>
                        <a:t>प्राप्त</a:t>
                      </a:r>
                      <a:r>
                        <a:rPr lang="en-IN" sz="2000" b="1" baseline="0" dirty="0">
                          <a:latin typeface="DVBI-TTYogesh" panose="00000400000000000000" pitchFamily="2" charset="0"/>
                        </a:rPr>
                        <a:t> </a:t>
                      </a:r>
                      <a:r>
                        <a:rPr lang="en-IN" sz="2000" b="1" baseline="0" dirty="0" err="1">
                          <a:latin typeface="DVBI-TTYogesh" panose="00000400000000000000" pitchFamily="2" charset="0"/>
                        </a:rPr>
                        <a:t>प्रकरणे</a:t>
                      </a:r>
                      <a:endParaRPr lang="en-IN" sz="2000" b="1" dirty="0">
                        <a:latin typeface="DVBI-TTYogesh" panose="000004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b="1" dirty="0" err="1">
                          <a:latin typeface="DVBI-TTYogesh" panose="00000400000000000000" pitchFamily="2" charset="0"/>
                        </a:rPr>
                        <a:t>निकाली</a:t>
                      </a:r>
                      <a:r>
                        <a:rPr lang="en-IN" sz="2000" b="1" baseline="0" dirty="0">
                          <a:latin typeface="DVBI-TTYogesh" panose="00000400000000000000" pitchFamily="2" charset="0"/>
                        </a:rPr>
                        <a:t> </a:t>
                      </a:r>
                      <a:r>
                        <a:rPr lang="en-IN" sz="2000" b="1" baseline="0" dirty="0" err="1">
                          <a:latin typeface="DVBI-TTYogesh" panose="00000400000000000000" pitchFamily="2" charset="0"/>
                        </a:rPr>
                        <a:t>प्ररकणे</a:t>
                      </a:r>
                      <a:endParaRPr lang="en-IN" sz="2000" b="1" dirty="0">
                        <a:latin typeface="DVBI-TTYogesh" panose="000004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b="1" dirty="0" err="1">
                          <a:latin typeface="DVBI-TTYogesh" panose="00000400000000000000" pitchFamily="2" charset="0"/>
                        </a:rPr>
                        <a:t>शिल्लक</a:t>
                      </a:r>
                      <a:r>
                        <a:rPr lang="en-IN" sz="2000" b="1" baseline="0" dirty="0">
                          <a:latin typeface="DVBI-TTYogesh" panose="00000400000000000000" pitchFamily="2" charset="0"/>
                        </a:rPr>
                        <a:t> </a:t>
                      </a:r>
                      <a:r>
                        <a:rPr lang="en-IN" sz="2000" b="1" baseline="0" dirty="0" err="1">
                          <a:latin typeface="DVBI-TTYogesh" panose="00000400000000000000" pitchFamily="2" charset="0"/>
                        </a:rPr>
                        <a:t>प्रकरणे</a:t>
                      </a:r>
                      <a:endParaRPr lang="en-IN" sz="2000" b="1" dirty="0">
                        <a:latin typeface="DVBI-TTYogesh" panose="000004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48209797"/>
                  </a:ext>
                </a:extLst>
              </a:tr>
              <a:tr h="737434">
                <a:tc>
                  <a:txBody>
                    <a:bodyPr/>
                    <a:lstStyle/>
                    <a:p>
                      <a:pPr algn="ctr"/>
                      <a:r>
                        <a:rPr lang="en-IN" sz="2000" b="1" dirty="0">
                          <a:latin typeface="Albertus Extra Bold" panose="020E080204030402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000" b="1" dirty="0" err="1">
                          <a:latin typeface="Albertus Extra Bold" panose="020E0802040304020204" pitchFamily="34" charset="0"/>
                        </a:rPr>
                        <a:t>कार्यालयात</a:t>
                      </a:r>
                      <a:r>
                        <a:rPr lang="en-IN" sz="2000" b="1" baseline="0" dirty="0">
                          <a:latin typeface="Albertus Extra Bold" panose="020E0802040304020204" pitchFamily="34" charset="0"/>
                        </a:rPr>
                        <a:t> </a:t>
                      </a:r>
                      <a:r>
                        <a:rPr lang="en-IN" sz="2000" b="1" baseline="0" dirty="0" err="1">
                          <a:latin typeface="Albertus Extra Bold" panose="020E0802040304020204" pitchFamily="34" charset="0"/>
                        </a:rPr>
                        <a:t>प्रत्यक्ष</a:t>
                      </a:r>
                      <a:r>
                        <a:rPr lang="en-IN" sz="2000" b="1" baseline="0" dirty="0">
                          <a:latin typeface="Albertus Extra Bold" panose="020E0802040304020204" pitchFamily="34" charset="0"/>
                        </a:rPr>
                        <a:t> </a:t>
                      </a:r>
                      <a:r>
                        <a:rPr lang="en-IN" sz="2000" b="1" baseline="0" dirty="0" err="1">
                          <a:latin typeface="Albertus Extra Bold" panose="020E0802040304020204" pitchFamily="34" charset="0"/>
                        </a:rPr>
                        <a:t>प्राप्त</a:t>
                      </a:r>
                      <a:r>
                        <a:rPr lang="en-IN" sz="2000" b="1" baseline="0" dirty="0">
                          <a:latin typeface="Albertus Extra Bold" panose="020E0802040304020204" pitchFamily="34" charset="0"/>
                        </a:rPr>
                        <a:t> </a:t>
                      </a:r>
                      <a:r>
                        <a:rPr lang="en-IN" sz="2000" b="1" baseline="0" dirty="0" err="1">
                          <a:latin typeface="Albertus Extra Bold" panose="020E0802040304020204" pitchFamily="34" charset="0"/>
                        </a:rPr>
                        <a:t>प्रकरणे</a:t>
                      </a:r>
                      <a:endParaRPr lang="en-IN" sz="2000" b="1" dirty="0">
                        <a:latin typeface="Albertus Extra Bold" panose="020E08020403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b="1" dirty="0">
                          <a:latin typeface="Albertus Extra Bold" panose="020E0802040304020204" pitchFamily="34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b="1" dirty="0">
                          <a:latin typeface="Albertus Extra Bold" panose="020E0802040304020204" pitchFamily="34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b="1" dirty="0">
                          <a:latin typeface="Albertus Extra Bold" panose="020E0802040304020204" pitchFamily="34" charset="0"/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3599294"/>
                  </a:ext>
                </a:extLst>
              </a:tr>
              <a:tr h="791767">
                <a:tc>
                  <a:txBody>
                    <a:bodyPr/>
                    <a:lstStyle/>
                    <a:p>
                      <a:pPr algn="ctr"/>
                      <a:r>
                        <a:rPr lang="en-IN" sz="2000" b="1" dirty="0">
                          <a:latin typeface="Albertus Extra Bold" panose="020E0802040304020204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000" b="1" dirty="0" err="1">
                          <a:latin typeface="Albertus Extra Bold" panose="020E0802040304020204" pitchFamily="34" charset="0"/>
                        </a:rPr>
                        <a:t>आपले</a:t>
                      </a:r>
                      <a:r>
                        <a:rPr lang="en-IN" sz="2000" b="1" baseline="0" dirty="0">
                          <a:latin typeface="Albertus Extra Bold" panose="020E0802040304020204" pitchFamily="34" charset="0"/>
                        </a:rPr>
                        <a:t> </a:t>
                      </a:r>
                      <a:r>
                        <a:rPr lang="en-IN" sz="2000" b="1" baseline="0" dirty="0" err="1">
                          <a:latin typeface="Albertus Extra Bold" panose="020E0802040304020204" pitchFamily="34" charset="0"/>
                        </a:rPr>
                        <a:t>सरकार</a:t>
                      </a:r>
                      <a:r>
                        <a:rPr lang="en-IN" sz="2000" b="1" baseline="0" dirty="0">
                          <a:latin typeface="Albertus Extra Bold" panose="020E0802040304020204" pitchFamily="34" charset="0"/>
                        </a:rPr>
                        <a:t> </a:t>
                      </a:r>
                      <a:r>
                        <a:rPr lang="en-IN" sz="2000" b="1" baseline="0" dirty="0" err="1">
                          <a:latin typeface="Albertus Extra Bold" panose="020E0802040304020204" pitchFamily="34" charset="0"/>
                        </a:rPr>
                        <a:t>प्राप्त</a:t>
                      </a:r>
                      <a:r>
                        <a:rPr lang="en-IN" sz="2000" b="1" baseline="0" dirty="0">
                          <a:latin typeface="Albertus Extra Bold" panose="020E0802040304020204" pitchFamily="34" charset="0"/>
                        </a:rPr>
                        <a:t> </a:t>
                      </a:r>
                      <a:r>
                        <a:rPr lang="en-IN" sz="2000" b="1" baseline="0" dirty="0" err="1">
                          <a:latin typeface="Albertus Extra Bold" panose="020E0802040304020204" pitchFamily="34" charset="0"/>
                        </a:rPr>
                        <a:t>प्रकरणे</a:t>
                      </a:r>
                      <a:endParaRPr lang="en-IN" sz="2000" b="1" dirty="0">
                        <a:latin typeface="Albertus Extra Bold" panose="020E08020403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b="1" dirty="0">
                          <a:latin typeface="Albertus Extra Bold" panose="020E0802040304020204" pitchFamily="34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b="1" dirty="0">
                          <a:latin typeface="Albertus Extra Bold" panose="020E0802040304020204" pitchFamily="34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b="1" dirty="0">
                          <a:latin typeface="Albertus Extra Bold" panose="020E0802040304020204" pitchFamily="34" charset="0"/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4079506"/>
                  </a:ext>
                </a:extLst>
              </a:tr>
              <a:tr h="852824">
                <a:tc>
                  <a:txBody>
                    <a:bodyPr/>
                    <a:lstStyle/>
                    <a:p>
                      <a:pPr algn="ctr"/>
                      <a:r>
                        <a:rPr lang="en-IN" sz="2000" b="1" dirty="0">
                          <a:latin typeface="Albertus Extra Bold" panose="020E0802040304020204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000" b="1" dirty="0" err="1">
                          <a:latin typeface="Albertus Extra Bold" panose="020E0802040304020204" pitchFamily="34" charset="0"/>
                        </a:rPr>
                        <a:t>पी</a:t>
                      </a:r>
                      <a:r>
                        <a:rPr lang="en-IN" sz="2000" b="1" dirty="0">
                          <a:latin typeface="Albertus Extra Bold" panose="020E0802040304020204" pitchFamily="34" charset="0"/>
                        </a:rPr>
                        <a:t> </a:t>
                      </a:r>
                      <a:r>
                        <a:rPr lang="en-IN" sz="2000" b="1" dirty="0" err="1">
                          <a:latin typeface="Albertus Extra Bold" panose="020E0802040304020204" pitchFamily="34" charset="0"/>
                        </a:rPr>
                        <a:t>जी</a:t>
                      </a:r>
                      <a:r>
                        <a:rPr lang="en-IN" sz="2000" b="1" dirty="0">
                          <a:latin typeface="Albertus Extra Bold" panose="020E0802040304020204" pitchFamily="34" charset="0"/>
                        </a:rPr>
                        <a:t> </a:t>
                      </a:r>
                      <a:r>
                        <a:rPr lang="en-IN" sz="2000" b="1" dirty="0" err="1">
                          <a:latin typeface="Albertus Extra Bold" panose="020E0802040304020204" pitchFamily="34" charset="0"/>
                        </a:rPr>
                        <a:t>पोर्टल</a:t>
                      </a:r>
                      <a:r>
                        <a:rPr lang="en-IN" sz="2000" b="1" baseline="0" dirty="0">
                          <a:latin typeface="Albertus Extra Bold" panose="020E0802040304020204" pitchFamily="34" charset="0"/>
                        </a:rPr>
                        <a:t> </a:t>
                      </a:r>
                      <a:r>
                        <a:rPr lang="en-IN" sz="2000" b="1" baseline="0" dirty="0" err="1">
                          <a:latin typeface="Albertus Extra Bold" panose="020E0802040304020204" pitchFamily="34" charset="0"/>
                        </a:rPr>
                        <a:t>प्राप्त</a:t>
                      </a:r>
                      <a:r>
                        <a:rPr lang="en-IN" sz="2000" b="1" baseline="0" dirty="0">
                          <a:latin typeface="Albertus Extra Bold" panose="020E0802040304020204" pitchFamily="34" charset="0"/>
                        </a:rPr>
                        <a:t> </a:t>
                      </a:r>
                      <a:r>
                        <a:rPr lang="en-IN" sz="2000" b="1" baseline="0" dirty="0" err="1">
                          <a:latin typeface="Albertus Extra Bold" panose="020E0802040304020204" pitchFamily="34" charset="0"/>
                        </a:rPr>
                        <a:t>प्रकरणे</a:t>
                      </a:r>
                      <a:endParaRPr lang="en-IN" sz="2000" b="1" dirty="0">
                        <a:latin typeface="Albertus Extra Bold" panose="020E08020403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b="1" dirty="0">
                          <a:latin typeface="Albertus Extra Bold" panose="020E0802040304020204" pitchFamily="34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b="1" dirty="0">
                          <a:latin typeface="Albertus Extra Bold" panose="020E0802040304020204" pitchFamily="34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b="1" dirty="0">
                          <a:latin typeface="Albertus Extra Bold" panose="020E0802040304020204" pitchFamily="34" charset="0"/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9304609"/>
                  </a:ext>
                </a:extLst>
              </a:tr>
              <a:tr h="852824">
                <a:tc>
                  <a:txBody>
                    <a:bodyPr/>
                    <a:lstStyle/>
                    <a:p>
                      <a:pPr algn="ctr"/>
                      <a:r>
                        <a:rPr lang="en-IN" sz="2000" b="1" dirty="0">
                          <a:latin typeface="Albertus Extra Bold" panose="020E0802040304020204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000" b="1" dirty="0" err="1">
                          <a:latin typeface="Albertus Extra Bold" panose="020E0802040304020204" pitchFamily="34" charset="0"/>
                        </a:rPr>
                        <a:t>सीआरम</a:t>
                      </a:r>
                      <a:r>
                        <a:rPr lang="en-IN" sz="2000" b="1" baseline="0" dirty="0">
                          <a:latin typeface="Albertus Extra Bold" panose="020E0802040304020204" pitchFamily="34" charset="0"/>
                        </a:rPr>
                        <a:t> </a:t>
                      </a:r>
                      <a:r>
                        <a:rPr lang="en-IN" sz="2000" b="1" baseline="0" dirty="0" err="1">
                          <a:latin typeface="Albertus Extra Bold" panose="020E0802040304020204" pitchFamily="34" charset="0"/>
                        </a:rPr>
                        <a:t>पोर्टल</a:t>
                      </a:r>
                      <a:r>
                        <a:rPr lang="en-IN" sz="2000" b="1" baseline="0" dirty="0">
                          <a:latin typeface="Albertus Extra Bold" panose="020E0802040304020204" pitchFamily="34" charset="0"/>
                        </a:rPr>
                        <a:t> </a:t>
                      </a:r>
                      <a:r>
                        <a:rPr lang="en-IN" sz="2000" b="1" baseline="0" dirty="0" err="1">
                          <a:latin typeface="Albertus Extra Bold" panose="020E0802040304020204" pitchFamily="34" charset="0"/>
                        </a:rPr>
                        <a:t>प्राप्त</a:t>
                      </a:r>
                      <a:r>
                        <a:rPr lang="en-IN" sz="2000" b="1" baseline="0" dirty="0">
                          <a:latin typeface="Albertus Extra Bold" panose="020E0802040304020204" pitchFamily="34" charset="0"/>
                        </a:rPr>
                        <a:t> </a:t>
                      </a:r>
                      <a:r>
                        <a:rPr lang="en-IN" sz="2000" b="1" baseline="0" dirty="0" err="1">
                          <a:latin typeface="Albertus Extra Bold" panose="020E0802040304020204" pitchFamily="34" charset="0"/>
                        </a:rPr>
                        <a:t>प्ररणे</a:t>
                      </a:r>
                      <a:endParaRPr lang="en-IN" sz="2000" b="1" dirty="0">
                        <a:latin typeface="Albertus Extra Bold" panose="020E08020403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b="1" dirty="0">
                          <a:latin typeface="Albertus Extra Bold" panose="020E0802040304020204" pitchFamily="34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b="1" dirty="0">
                          <a:latin typeface="Albertus Extra Bold" panose="020E0802040304020204" pitchFamily="34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b="1" dirty="0">
                          <a:latin typeface="Albertus Extra Bold" panose="020E0802040304020204" pitchFamily="34" charset="0"/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94505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39494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2734" y="146754"/>
            <a:ext cx="10058400" cy="760319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pPr algn="ctr"/>
            <a:r>
              <a:rPr lang="en-IN" sz="3200" dirty="0" err="1">
                <a:solidFill>
                  <a:srgbClr val="C00000"/>
                </a:solidFill>
                <a:latin typeface="DVBI-TTYogesh" panose="00000400000000000000" pitchFamily="2" charset="0"/>
              </a:rPr>
              <a:t>मुदतबाहय</a:t>
            </a:r>
            <a:r>
              <a:rPr lang="en-IN" sz="3200" dirty="0">
                <a:solidFill>
                  <a:srgbClr val="C00000"/>
                </a:solidFill>
                <a:latin typeface="DVBI-TTYogesh" panose="00000400000000000000" pitchFamily="2" charset="0"/>
              </a:rPr>
              <a:t> </a:t>
            </a:r>
            <a:r>
              <a:rPr lang="en-IN" sz="3200" dirty="0" err="1">
                <a:solidFill>
                  <a:srgbClr val="C00000"/>
                </a:solidFill>
                <a:latin typeface="DVBI-TTYogesh" panose="00000400000000000000" pitchFamily="2" charset="0"/>
              </a:rPr>
              <a:t>अभिलेख</a:t>
            </a:r>
            <a:r>
              <a:rPr lang="en-IN" sz="3200" dirty="0">
                <a:solidFill>
                  <a:srgbClr val="C00000"/>
                </a:solidFill>
                <a:latin typeface="DVBI-TTYogesh" panose="00000400000000000000" pitchFamily="2" charset="0"/>
              </a:rPr>
              <a:t> </a:t>
            </a:r>
            <a:r>
              <a:rPr lang="en-IN" sz="3200" dirty="0" err="1">
                <a:solidFill>
                  <a:srgbClr val="C00000"/>
                </a:solidFill>
                <a:latin typeface="DVBI-TTYogesh" panose="00000400000000000000" pitchFamily="2" charset="0"/>
              </a:rPr>
              <a:t>नष्ट</a:t>
            </a:r>
            <a:r>
              <a:rPr lang="en-IN" sz="3200" dirty="0">
                <a:solidFill>
                  <a:srgbClr val="C00000"/>
                </a:solidFill>
                <a:latin typeface="DVBI-TTYogesh" panose="00000400000000000000" pitchFamily="2" charset="0"/>
              </a:rPr>
              <a:t> </a:t>
            </a:r>
            <a:r>
              <a:rPr lang="en-IN" sz="3200" dirty="0" err="1">
                <a:solidFill>
                  <a:srgbClr val="C00000"/>
                </a:solidFill>
                <a:latin typeface="DVBI-TTYogesh" panose="00000400000000000000" pitchFamily="2" charset="0"/>
              </a:rPr>
              <a:t>करणे</a:t>
            </a:r>
            <a:endParaRPr lang="en-IN" sz="3200" dirty="0">
              <a:solidFill>
                <a:srgbClr val="C00000"/>
              </a:solidFill>
              <a:latin typeface="DVBI-TTYogesh" panose="00000400000000000000" pitchFamily="2" charset="0"/>
            </a:endParaRPr>
          </a:p>
        </p:txBody>
      </p:sp>
      <p:graphicFrame>
        <p:nvGraphicFramePr>
          <p:cNvPr id="13" name="Content Placeholder 1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53304"/>
              </p:ext>
            </p:extLst>
          </p:nvPr>
        </p:nvGraphicFramePr>
        <p:xfrm>
          <a:off x="328654" y="1643891"/>
          <a:ext cx="11595651" cy="3746158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656522">
                  <a:extLst>
                    <a:ext uri="{9D8B030D-6E8A-4147-A177-3AD203B41FA5}">
                      <a16:colId xmlns:a16="http://schemas.microsoft.com/office/drawing/2014/main" val="3223761006"/>
                    </a:ext>
                  </a:extLst>
                </a:gridCol>
                <a:gridCol w="1656522">
                  <a:extLst>
                    <a:ext uri="{9D8B030D-6E8A-4147-A177-3AD203B41FA5}">
                      <a16:colId xmlns:a16="http://schemas.microsoft.com/office/drawing/2014/main" val="1879630504"/>
                    </a:ext>
                  </a:extLst>
                </a:gridCol>
                <a:gridCol w="1656522">
                  <a:extLst>
                    <a:ext uri="{9D8B030D-6E8A-4147-A177-3AD203B41FA5}">
                      <a16:colId xmlns:a16="http://schemas.microsoft.com/office/drawing/2014/main" val="1033915564"/>
                    </a:ext>
                  </a:extLst>
                </a:gridCol>
                <a:gridCol w="1753031">
                  <a:extLst>
                    <a:ext uri="{9D8B030D-6E8A-4147-A177-3AD203B41FA5}">
                      <a16:colId xmlns:a16="http://schemas.microsoft.com/office/drawing/2014/main" val="1815981353"/>
                    </a:ext>
                  </a:extLst>
                </a:gridCol>
                <a:gridCol w="1560010">
                  <a:extLst>
                    <a:ext uri="{9D8B030D-6E8A-4147-A177-3AD203B41FA5}">
                      <a16:colId xmlns:a16="http://schemas.microsoft.com/office/drawing/2014/main" val="1955890905"/>
                    </a:ext>
                  </a:extLst>
                </a:gridCol>
                <a:gridCol w="1897713">
                  <a:extLst>
                    <a:ext uri="{9D8B030D-6E8A-4147-A177-3AD203B41FA5}">
                      <a16:colId xmlns:a16="http://schemas.microsoft.com/office/drawing/2014/main" val="3857058664"/>
                    </a:ext>
                  </a:extLst>
                </a:gridCol>
                <a:gridCol w="1415331">
                  <a:extLst>
                    <a:ext uri="{9D8B030D-6E8A-4147-A177-3AD203B41FA5}">
                      <a16:colId xmlns:a16="http://schemas.microsoft.com/office/drawing/2014/main" val="2079807877"/>
                    </a:ext>
                  </a:extLst>
                </a:gridCol>
              </a:tblGrid>
              <a:tr h="1873079">
                <a:tc>
                  <a:txBody>
                    <a:bodyPr/>
                    <a:lstStyle/>
                    <a:p>
                      <a:pPr algn="ctr"/>
                      <a:r>
                        <a:rPr lang="en-IN" sz="2000" dirty="0">
                          <a:solidFill>
                            <a:schemeClr val="tx1"/>
                          </a:solidFill>
                          <a:latin typeface="DVBI-TTYogesh" panose="00000400000000000000" pitchFamily="2" charset="0"/>
                        </a:rPr>
                        <a:t>‍</a:t>
                      </a:r>
                      <a:r>
                        <a:rPr lang="en-IN" sz="2000" dirty="0" err="1">
                          <a:solidFill>
                            <a:schemeClr val="tx1"/>
                          </a:solidFill>
                          <a:latin typeface="DVBI-TTYogesh" panose="00000400000000000000" pitchFamily="2" charset="0"/>
                        </a:rPr>
                        <a:t>अ.क्र</a:t>
                      </a:r>
                      <a:endParaRPr lang="en-IN" sz="2000" dirty="0">
                        <a:solidFill>
                          <a:schemeClr val="tx1"/>
                        </a:solidFill>
                        <a:latin typeface="DVBI-TTYogesh" panose="00000400000000000000" pitchFamily="2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dirty="0" err="1">
                          <a:solidFill>
                            <a:schemeClr val="tx1"/>
                          </a:solidFill>
                          <a:latin typeface="DVBI-TTYogesh" panose="00000400000000000000" pitchFamily="2" charset="0"/>
                        </a:rPr>
                        <a:t>कार्यालयाचे</a:t>
                      </a:r>
                      <a:r>
                        <a:rPr lang="en-IN" sz="2000" baseline="0" dirty="0">
                          <a:solidFill>
                            <a:schemeClr val="tx1"/>
                          </a:solidFill>
                          <a:latin typeface="DVBI-TTYogesh" panose="00000400000000000000" pitchFamily="2" charset="0"/>
                        </a:rPr>
                        <a:t> </a:t>
                      </a:r>
                      <a:r>
                        <a:rPr lang="en-IN" sz="2000" baseline="0" dirty="0" err="1">
                          <a:solidFill>
                            <a:schemeClr val="tx1"/>
                          </a:solidFill>
                          <a:latin typeface="DVBI-TTYogesh" panose="00000400000000000000" pitchFamily="2" charset="0"/>
                        </a:rPr>
                        <a:t>नांव</a:t>
                      </a:r>
                      <a:endParaRPr lang="en-IN" sz="2000" dirty="0">
                        <a:solidFill>
                          <a:schemeClr val="tx1"/>
                        </a:solidFill>
                        <a:latin typeface="DVBI-TTYogesh" panose="00000400000000000000" pitchFamily="2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dirty="0" err="1">
                          <a:solidFill>
                            <a:schemeClr val="tx1"/>
                          </a:solidFill>
                          <a:latin typeface="DVBI-TTYogesh" panose="00000400000000000000" pitchFamily="2" charset="0"/>
                        </a:rPr>
                        <a:t>नष्ट</a:t>
                      </a:r>
                      <a:r>
                        <a:rPr lang="en-IN" sz="2000" baseline="0" dirty="0">
                          <a:solidFill>
                            <a:schemeClr val="tx1"/>
                          </a:solidFill>
                          <a:latin typeface="DVBI-TTYogesh" panose="00000400000000000000" pitchFamily="2" charset="0"/>
                        </a:rPr>
                        <a:t> </a:t>
                      </a:r>
                      <a:r>
                        <a:rPr lang="en-IN" sz="2000" baseline="0" dirty="0" err="1">
                          <a:solidFill>
                            <a:schemeClr val="tx1"/>
                          </a:solidFill>
                          <a:latin typeface="DVBI-TTYogesh" panose="00000400000000000000" pitchFamily="2" charset="0"/>
                        </a:rPr>
                        <a:t>करावयाचे</a:t>
                      </a:r>
                      <a:r>
                        <a:rPr lang="en-IN" sz="2000" baseline="0" dirty="0">
                          <a:solidFill>
                            <a:schemeClr val="tx1"/>
                          </a:solidFill>
                          <a:latin typeface="DVBI-TTYogesh" panose="00000400000000000000" pitchFamily="2" charset="0"/>
                        </a:rPr>
                        <a:t> </a:t>
                      </a:r>
                      <a:r>
                        <a:rPr lang="en-IN" sz="2000" baseline="0" dirty="0" err="1">
                          <a:solidFill>
                            <a:schemeClr val="tx1"/>
                          </a:solidFill>
                          <a:latin typeface="DVBI-TTYogesh" panose="00000400000000000000" pitchFamily="2" charset="0"/>
                        </a:rPr>
                        <a:t>अभिलेख</a:t>
                      </a:r>
                      <a:r>
                        <a:rPr lang="en-IN" sz="2000" baseline="0" dirty="0">
                          <a:solidFill>
                            <a:schemeClr val="tx1"/>
                          </a:solidFill>
                          <a:latin typeface="DVBI-TTYogesh" panose="00000400000000000000" pitchFamily="2" charset="0"/>
                        </a:rPr>
                        <a:t> </a:t>
                      </a:r>
                      <a:r>
                        <a:rPr lang="en-IN" sz="2000" baseline="0" dirty="0" err="1">
                          <a:solidFill>
                            <a:schemeClr val="tx1"/>
                          </a:solidFill>
                          <a:latin typeface="DVBI-TTYogesh" panose="00000400000000000000" pitchFamily="2" charset="0"/>
                        </a:rPr>
                        <a:t>एकुण</a:t>
                      </a:r>
                      <a:r>
                        <a:rPr lang="en-IN" sz="2000" baseline="0" dirty="0">
                          <a:solidFill>
                            <a:schemeClr val="tx1"/>
                          </a:solidFill>
                          <a:latin typeface="DVBI-TTYogesh" panose="00000400000000000000" pitchFamily="2" charset="0"/>
                        </a:rPr>
                        <a:t> </a:t>
                      </a:r>
                      <a:r>
                        <a:rPr lang="en-IN" sz="2000" baseline="0" dirty="0" err="1">
                          <a:solidFill>
                            <a:schemeClr val="tx1"/>
                          </a:solidFill>
                          <a:latin typeface="DVBI-TTYogesh" panose="00000400000000000000" pitchFamily="2" charset="0"/>
                        </a:rPr>
                        <a:t>गुठे</a:t>
                      </a:r>
                      <a:r>
                        <a:rPr lang="en-IN" sz="2000" baseline="0" dirty="0">
                          <a:solidFill>
                            <a:schemeClr val="tx1"/>
                          </a:solidFill>
                          <a:latin typeface="DVBI-TTYogesh" panose="00000400000000000000" pitchFamily="2" charset="0"/>
                        </a:rPr>
                        <a:t>/</a:t>
                      </a:r>
                      <a:r>
                        <a:rPr lang="en-IN" sz="2000" baseline="0" dirty="0" err="1">
                          <a:solidFill>
                            <a:schemeClr val="tx1"/>
                          </a:solidFill>
                          <a:latin typeface="DVBI-TTYogesh" panose="00000400000000000000" pitchFamily="2" charset="0"/>
                        </a:rPr>
                        <a:t>संचिका</a:t>
                      </a:r>
                      <a:endParaRPr lang="en-IN" sz="2000" dirty="0">
                        <a:solidFill>
                          <a:schemeClr val="tx1"/>
                        </a:solidFill>
                        <a:latin typeface="DVBI-TTYogesh" panose="00000400000000000000" pitchFamily="2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dirty="0" err="1">
                          <a:solidFill>
                            <a:schemeClr val="tx1"/>
                          </a:solidFill>
                          <a:latin typeface="DVBI-TTYogesh" panose="00000400000000000000" pitchFamily="2" charset="0"/>
                        </a:rPr>
                        <a:t>नष्ट</a:t>
                      </a:r>
                      <a:r>
                        <a:rPr lang="en-IN" sz="2000" baseline="0" dirty="0">
                          <a:solidFill>
                            <a:schemeClr val="tx1"/>
                          </a:solidFill>
                          <a:latin typeface="DVBI-TTYogesh" panose="00000400000000000000" pitchFamily="2" charset="0"/>
                        </a:rPr>
                        <a:t> </a:t>
                      </a:r>
                      <a:r>
                        <a:rPr lang="en-IN" sz="2000" baseline="0" dirty="0" err="1">
                          <a:solidFill>
                            <a:schemeClr val="tx1"/>
                          </a:solidFill>
                          <a:latin typeface="DVBI-TTYogesh" panose="00000400000000000000" pitchFamily="2" charset="0"/>
                        </a:rPr>
                        <a:t>केलेले</a:t>
                      </a:r>
                      <a:r>
                        <a:rPr lang="en-IN" sz="2000" baseline="0" dirty="0">
                          <a:solidFill>
                            <a:schemeClr val="tx1"/>
                          </a:solidFill>
                          <a:latin typeface="DVBI-TTYogesh" panose="00000400000000000000" pitchFamily="2" charset="0"/>
                        </a:rPr>
                        <a:t> </a:t>
                      </a:r>
                      <a:r>
                        <a:rPr lang="en-IN" sz="2000" baseline="0" dirty="0" err="1">
                          <a:solidFill>
                            <a:schemeClr val="tx1"/>
                          </a:solidFill>
                          <a:latin typeface="DVBI-TTYogesh" panose="00000400000000000000" pitchFamily="2" charset="0"/>
                        </a:rPr>
                        <a:t>अभिलेख</a:t>
                      </a:r>
                      <a:r>
                        <a:rPr lang="en-IN" sz="2000" baseline="0" dirty="0">
                          <a:solidFill>
                            <a:schemeClr val="tx1"/>
                          </a:solidFill>
                          <a:latin typeface="DVBI-TTYogesh" panose="00000400000000000000" pitchFamily="2" charset="0"/>
                        </a:rPr>
                        <a:t> </a:t>
                      </a:r>
                      <a:r>
                        <a:rPr lang="en-IN" sz="2000" baseline="0" dirty="0" err="1">
                          <a:solidFill>
                            <a:schemeClr val="tx1"/>
                          </a:solidFill>
                          <a:latin typeface="DVBI-TTYogesh" panose="00000400000000000000" pitchFamily="2" charset="0"/>
                        </a:rPr>
                        <a:t>गठे</a:t>
                      </a:r>
                      <a:r>
                        <a:rPr lang="en-IN" sz="2000" baseline="0" dirty="0">
                          <a:solidFill>
                            <a:schemeClr val="tx1"/>
                          </a:solidFill>
                          <a:latin typeface="DVBI-TTYogesh" panose="00000400000000000000" pitchFamily="2" charset="0"/>
                        </a:rPr>
                        <a:t>/</a:t>
                      </a:r>
                      <a:r>
                        <a:rPr lang="en-IN" sz="2000" baseline="0" dirty="0" err="1">
                          <a:solidFill>
                            <a:schemeClr val="tx1"/>
                          </a:solidFill>
                          <a:latin typeface="DVBI-TTYogesh" panose="00000400000000000000" pitchFamily="2" charset="0"/>
                        </a:rPr>
                        <a:t>सचिंका</a:t>
                      </a:r>
                      <a:endParaRPr lang="en-IN" sz="2000" dirty="0">
                        <a:solidFill>
                          <a:schemeClr val="tx1"/>
                        </a:solidFill>
                        <a:latin typeface="DVBI-TTYogesh" panose="00000400000000000000" pitchFamily="2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dirty="0" err="1">
                          <a:solidFill>
                            <a:schemeClr val="tx1"/>
                          </a:solidFill>
                          <a:latin typeface="DVBI-TTYogesh" panose="00000400000000000000" pitchFamily="2" charset="0"/>
                        </a:rPr>
                        <a:t>नष्ट</a:t>
                      </a:r>
                      <a:r>
                        <a:rPr lang="en-IN" sz="2000" baseline="0" dirty="0">
                          <a:solidFill>
                            <a:schemeClr val="tx1"/>
                          </a:solidFill>
                          <a:latin typeface="DVBI-TTYogesh" panose="00000400000000000000" pitchFamily="2" charset="0"/>
                        </a:rPr>
                        <a:t> </a:t>
                      </a:r>
                      <a:r>
                        <a:rPr lang="en-IN" sz="2000" baseline="0" dirty="0" err="1">
                          <a:solidFill>
                            <a:schemeClr val="tx1"/>
                          </a:solidFill>
                          <a:latin typeface="DVBI-TTYogesh" panose="00000400000000000000" pitchFamily="2" charset="0"/>
                        </a:rPr>
                        <a:t>करणेवर</a:t>
                      </a:r>
                      <a:r>
                        <a:rPr lang="en-IN" sz="2000" baseline="0" dirty="0">
                          <a:solidFill>
                            <a:schemeClr val="tx1"/>
                          </a:solidFill>
                          <a:latin typeface="DVBI-TTYogesh" panose="00000400000000000000" pitchFamily="2" charset="0"/>
                        </a:rPr>
                        <a:t> </a:t>
                      </a:r>
                      <a:r>
                        <a:rPr lang="en-IN" sz="2000" baseline="0" dirty="0" err="1">
                          <a:solidFill>
                            <a:schemeClr val="tx1"/>
                          </a:solidFill>
                          <a:latin typeface="DVBI-TTYogesh" panose="00000400000000000000" pitchFamily="2" charset="0"/>
                        </a:rPr>
                        <a:t>शिल्लक</a:t>
                      </a:r>
                      <a:r>
                        <a:rPr lang="en-IN" sz="2000" baseline="0" dirty="0">
                          <a:solidFill>
                            <a:schemeClr val="tx1"/>
                          </a:solidFill>
                          <a:latin typeface="DVBI-TTYogesh" panose="00000400000000000000" pitchFamily="2" charset="0"/>
                        </a:rPr>
                        <a:t> </a:t>
                      </a:r>
                      <a:r>
                        <a:rPr lang="en-IN" sz="2000" baseline="0" dirty="0" err="1">
                          <a:solidFill>
                            <a:schemeClr val="tx1"/>
                          </a:solidFill>
                          <a:latin typeface="DVBI-TTYogesh" panose="00000400000000000000" pitchFamily="2" charset="0"/>
                        </a:rPr>
                        <a:t>गठ्ठे</a:t>
                      </a:r>
                      <a:r>
                        <a:rPr lang="en-IN" sz="2000" baseline="0" dirty="0">
                          <a:solidFill>
                            <a:schemeClr val="tx1"/>
                          </a:solidFill>
                          <a:latin typeface="DVBI-TTYogesh" panose="00000400000000000000" pitchFamily="2" charset="0"/>
                        </a:rPr>
                        <a:t>/</a:t>
                      </a:r>
                      <a:r>
                        <a:rPr lang="en-IN" sz="2000" baseline="0" dirty="0" err="1">
                          <a:solidFill>
                            <a:schemeClr val="tx1"/>
                          </a:solidFill>
                          <a:latin typeface="DVBI-TTYogesh" panose="00000400000000000000" pitchFamily="2" charset="0"/>
                        </a:rPr>
                        <a:t>संचिका</a:t>
                      </a:r>
                      <a:endParaRPr lang="en-IN" sz="2000" baseline="0" dirty="0">
                        <a:solidFill>
                          <a:schemeClr val="tx1"/>
                        </a:solidFill>
                        <a:latin typeface="DVBI-TTYogesh" panose="00000400000000000000" pitchFamily="2" charset="0"/>
                      </a:endParaRPr>
                    </a:p>
                    <a:p>
                      <a:pPr algn="ctr"/>
                      <a:r>
                        <a:rPr lang="en-IN" sz="2000" baseline="0" dirty="0">
                          <a:solidFill>
                            <a:schemeClr val="tx1"/>
                          </a:solidFill>
                          <a:latin typeface="DVBI-TTYogesh" panose="00000400000000000000" pitchFamily="2" charset="0"/>
                        </a:rPr>
                        <a:t>(2-3)</a:t>
                      </a:r>
                      <a:endParaRPr lang="en-IN" sz="2000" dirty="0">
                        <a:solidFill>
                          <a:schemeClr val="tx1"/>
                        </a:solidFill>
                        <a:latin typeface="DVBI-TTYogesh" panose="00000400000000000000" pitchFamily="2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dirty="0" err="1">
                          <a:solidFill>
                            <a:schemeClr val="tx1"/>
                          </a:solidFill>
                          <a:latin typeface="DVBI-TTYogesh" panose="00000400000000000000" pitchFamily="2" charset="0"/>
                        </a:rPr>
                        <a:t>कामकाज</a:t>
                      </a:r>
                      <a:r>
                        <a:rPr lang="en-IN" sz="2000" baseline="0" dirty="0">
                          <a:solidFill>
                            <a:schemeClr val="tx1"/>
                          </a:solidFill>
                          <a:latin typeface="DVBI-TTYogesh" panose="00000400000000000000" pitchFamily="2" charset="0"/>
                        </a:rPr>
                        <a:t> </a:t>
                      </a:r>
                      <a:r>
                        <a:rPr lang="en-IN" sz="2000" baseline="0" dirty="0" err="1">
                          <a:solidFill>
                            <a:schemeClr val="tx1"/>
                          </a:solidFill>
                          <a:latin typeface="DVBI-TTYogesh" panose="00000400000000000000" pitchFamily="2" charset="0"/>
                        </a:rPr>
                        <a:t>प्रलिंबत</a:t>
                      </a:r>
                      <a:r>
                        <a:rPr lang="en-IN" sz="2000" baseline="0" dirty="0">
                          <a:solidFill>
                            <a:schemeClr val="tx1"/>
                          </a:solidFill>
                          <a:latin typeface="DVBI-TTYogesh" panose="00000400000000000000" pitchFamily="2" charset="0"/>
                        </a:rPr>
                        <a:t> </a:t>
                      </a:r>
                      <a:r>
                        <a:rPr lang="en-IN" sz="2000" baseline="0" dirty="0" err="1">
                          <a:solidFill>
                            <a:schemeClr val="tx1"/>
                          </a:solidFill>
                          <a:latin typeface="DVBI-TTYogesh" panose="00000400000000000000" pitchFamily="2" charset="0"/>
                        </a:rPr>
                        <a:t>राहणेच</a:t>
                      </a:r>
                      <a:r>
                        <a:rPr lang="en-IN" sz="2000" baseline="0" dirty="0">
                          <a:solidFill>
                            <a:schemeClr val="tx1"/>
                          </a:solidFill>
                          <a:latin typeface="DVBI-TTYogesh" panose="00000400000000000000" pitchFamily="2" charset="0"/>
                        </a:rPr>
                        <a:t> </a:t>
                      </a:r>
                      <a:r>
                        <a:rPr lang="en-IN" sz="2000" baseline="0" dirty="0" err="1">
                          <a:solidFill>
                            <a:schemeClr val="tx1"/>
                          </a:solidFill>
                          <a:latin typeface="DVBI-TTYogesh" panose="00000400000000000000" pitchFamily="2" charset="0"/>
                        </a:rPr>
                        <a:t>करण</a:t>
                      </a:r>
                      <a:endParaRPr lang="en-IN" sz="2000" dirty="0">
                        <a:solidFill>
                          <a:schemeClr val="tx1"/>
                        </a:solidFill>
                        <a:latin typeface="DVBI-TTYogesh" panose="00000400000000000000" pitchFamily="2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dirty="0" err="1">
                          <a:solidFill>
                            <a:schemeClr val="tx1"/>
                          </a:solidFill>
                          <a:latin typeface="DVBI-TTYogesh" panose="00000400000000000000" pitchFamily="2" charset="0"/>
                        </a:rPr>
                        <a:t>शेरा</a:t>
                      </a:r>
                      <a:endParaRPr lang="en-IN" sz="2000" dirty="0">
                        <a:solidFill>
                          <a:schemeClr val="tx1"/>
                        </a:solidFill>
                        <a:latin typeface="DVBI-TTYogesh" panose="00000400000000000000" pitchFamily="2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17204629"/>
                  </a:ext>
                </a:extLst>
              </a:tr>
              <a:tr h="1873079">
                <a:tc>
                  <a:txBody>
                    <a:bodyPr/>
                    <a:lstStyle/>
                    <a:p>
                      <a:pPr algn="ctr"/>
                      <a:r>
                        <a:rPr lang="en-IN" sz="2000" b="1" dirty="0">
                          <a:latin typeface="Albertus Medium" panose="020E0602030304020304" pitchFamily="34" charset="0"/>
                        </a:rPr>
                        <a:t>1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b="1" dirty="0" err="1">
                          <a:latin typeface="Albertus Medium" panose="020E0602030304020304" pitchFamily="34" charset="0"/>
                        </a:rPr>
                        <a:t>दुय्यम</a:t>
                      </a:r>
                      <a:r>
                        <a:rPr lang="en-IN" sz="2000" b="1" baseline="0" dirty="0">
                          <a:latin typeface="Albertus Medium" panose="020E0602030304020304" pitchFamily="34" charset="0"/>
                        </a:rPr>
                        <a:t> </a:t>
                      </a:r>
                      <a:r>
                        <a:rPr lang="en-IN" sz="2000" b="1" baseline="0" dirty="0" err="1">
                          <a:latin typeface="Albertus Medium" panose="020E0602030304020304" pitchFamily="34" charset="0"/>
                        </a:rPr>
                        <a:t>निबधंक</a:t>
                      </a:r>
                      <a:r>
                        <a:rPr lang="en-IN" sz="2000" b="1" baseline="0" dirty="0">
                          <a:latin typeface="Albertus Medium" panose="020E0602030304020304" pitchFamily="34" charset="0"/>
                        </a:rPr>
                        <a:t> </a:t>
                      </a:r>
                      <a:r>
                        <a:rPr lang="en-IN" sz="2000" b="1" baseline="0" dirty="0" err="1">
                          <a:latin typeface="Albertus Medium" panose="020E0602030304020304" pitchFamily="34" charset="0"/>
                        </a:rPr>
                        <a:t>श्रेणी</a:t>
                      </a:r>
                      <a:r>
                        <a:rPr lang="en-IN" sz="2000" b="1" baseline="0" dirty="0">
                          <a:latin typeface="Albertus Medium" panose="020E0602030304020304" pitchFamily="34" charset="0"/>
                        </a:rPr>
                        <a:t> 1 </a:t>
                      </a:r>
                      <a:r>
                        <a:rPr lang="en-IN" sz="2000" b="1" baseline="0" dirty="0" err="1">
                          <a:latin typeface="Albertus Medium" panose="020E0602030304020304" pitchFamily="34" charset="0"/>
                        </a:rPr>
                        <a:t>मंठा</a:t>
                      </a:r>
                      <a:endParaRPr lang="en-IN" sz="2000" b="1" dirty="0">
                        <a:latin typeface="Albertus Medium" panose="020E06020303040203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b="1" dirty="0">
                          <a:latin typeface="Albertus Medium" panose="020E0602030304020304" pitchFamily="34" charset="0"/>
                        </a:rPr>
                        <a:t>15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b="1" dirty="0">
                          <a:latin typeface="Albertus Medium" panose="020E0602030304020304" pitchFamily="34" charset="0"/>
                        </a:rPr>
                        <a:t>15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b="1" dirty="0">
                          <a:latin typeface="Albertus Medium" panose="020E0602030304020304" pitchFamily="34" charset="0"/>
                        </a:rPr>
                        <a:t>0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b="1" dirty="0" err="1">
                          <a:latin typeface="Albertus Medium" panose="020E0602030304020304" pitchFamily="34" charset="0"/>
                        </a:rPr>
                        <a:t>नोंदणी</a:t>
                      </a:r>
                      <a:r>
                        <a:rPr lang="en-IN" sz="2000" b="1" baseline="0" dirty="0">
                          <a:latin typeface="Albertus Medium" panose="020E0602030304020304" pitchFamily="34" charset="0"/>
                        </a:rPr>
                        <a:t> </a:t>
                      </a:r>
                      <a:r>
                        <a:rPr lang="en-IN" sz="2000" b="1" baseline="0" dirty="0" err="1">
                          <a:latin typeface="Albertus Medium" panose="020E0602030304020304" pitchFamily="34" charset="0"/>
                        </a:rPr>
                        <a:t>आदेश</a:t>
                      </a:r>
                      <a:r>
                        <a:rPr lang="en-IN" sz="2000" b="1" baseline="0" dirty="0">
                          <a:latin typeface="Albertus Medium" panose="020E0602030304020304" pitchFamily="34" charset="0"/>
                        </a:rPr>
                        <a:t> </a:t>
                      </a:r>
                      <a:r>
                        <a:rPr lang="en-IN" sz="2000" b="1" baseline="0" dirty="0" err="1">
                          <a:latin typeface="Albertus Medium" panose="020E0602030304020304" pitchFamily="34" charset="0"/>
                        </a:rPr>
                        <a:t>सहिता</a:t>
                      </a:r>
                      <a:r>
                        <a:rPr lang="en-IN" sz="2000" b="1" baseline="0" dirty="0">
                          <a:latin typeface="Albertus Medium" panose="020E0602030304020304" pitchFamily="34" charset="0"/>
                        </a:rPr>
                        <a:t> भाग-2 क्र.826 </a:t>
                      </a:r>
                      <a:r>
                        <a:rPr lang="en-IN" sz="2000" b="1" baseline="0" dirty="0" err="1">
                          <a:latin typeface="Albertus Medium" panose="020E0602030304020304" pitchFamily="34" charset="0"/>
                        </a:rPr>
                        <a:t>प्रमाणे</a:t>
                      </a:r>
                      <a:r>
                        <a:rPr lang="en-IN" sz="2000" b="1" baseline="0" dirty="0">
                          <a:latin typeface="Albertus Medium" panose="020E0602030304020304" pitchFamily="34" charset="0"/>
                        </a:rPr>
                        <a:t> </a:t>
                      </a:r>
                      <a:r>
                        <a:rPr lang="en-IN" sz="2000" b="1" baseline="0" dirty="0" err="1">
                          <a:latin typeface="Albertus Medium" panose="020E0602030304020304" pitchFamily="34" charset="0"/>
                        </a:rPr>
                        <a:t>अभिलेख</a:t>
                      </a:r>
                      <a:r>
                        <a:rPr lang="en-IN" sz="2000" b="1" baseline="0" dirty="0">
                          <a:latin typeface="Albertus Medium" panose="020E0602030304020304" pitchFamily="34" charset="0"/>
                        </a:rPr>
                        <a:t> </a:t>
                      </a:r>
                      <a:r>
                        <a:rPr lang="en-IN" sz="2000" b="1" baseline="0" dirty="0" err="1">
                          <a:latin typeface="Albertus Medium" panose="020E0602030304020304" pitchFamily="34" charset="0"/>
                        </a:rPr>
                        <a:t>विनाशास</a:t>
                      </a:r>
                      <a:r>
                        <a:rPr lang="en-IN" sz="2000" b="1" baseline="0" dirty="0">
                          <a:latin typeface="Albertus Medium" panose="020E0602030304020304" pitchFamily="34" charset="0"/>
                        </a:rPr>
                        <a:t> </a:t>
                      </a:r>
                      <a:r>
                        <a:rPr lang="en-IN" sz="2000" b="1" baseline="0" dirty="0" err="1">
                          <a:latin typeface="Albertus Medium" panose="020E0602030304020304" pitchFamily="34" charset="0"/>
                        </a:rPr>
                        <a:t>पात्र</a:t>
                      </a:r>
                      <a:r>
                        <a:rPr lang="en-IN" sz="2000" b="1" baseline="0" dirty="0">
                          <a:latin typeface="Albertus Medium" panose="020E0602030304020304" pitchFamily="34" charset="0"/>
                        </a:rPr>
                        <a:t>.</a:t>
                      </a:r>
                      <a:endParaRPr lang="en-IN" sz="2000" b="1" dirty="0">
                        <a:latin typeface="Albertus Medium" panose="020E06020303040203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b="1" dirty="0">
                          <a:latin typeface="Albertus Medium" panose="020E0602030304020304" pitchFamily="34" charset="0"/>
                        </a:rPr>
                        <a:t>0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44207043"/>
                  </a:ext>
                </a:extLst>
              </a:tr>
            </a:tbl>
          </a:graphicData>
        </a:graphic>
      </p:graphicFrame>
      <p:sp>
        <p:nvSpPr>
          <p:cNvPr id="4" name="Title 1"/>
          <p:cNvSpPr txBox="1">
            <a:spLocks/>
          </p:cNvSpPr>
          <p:nvPr/>
        </p:nvSpPr>
        <p:spPr>
          <a:xfrm>
            <a:off x="776343" y="989704"/>
            <a:ext cx="10422367" cy="42477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vert="horz" lIns="91440" tIns="45720" rIns="91440" bIns="45720" rtlCol="0" anchor="b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N" sz="1700" b="1" spc="-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VBI-TTYogesh" panose="00000400000000000000" pitchFamily="2" charset="0"/>
                <a:ea typeface="+mj-ea"/>
                <a:cs typeface="+mj-cs"/>
              </a:rPr>
              <a:t>दुय्यम</a:t>
            </a:r>
            <a:r>
              <a:rPr lang="en-IN" sz="1700" b="1" spc="-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VBI-TTYogesh" panose="00000400000000000000" pitchFamily="2" charset="0"/>
                <a:ea typeface="+mj-ea"/>
                <a:cs typeface="+mj-cs"/>
              </a:rPr>
              <a:t> </a:t>
            </a:r>
            <a:r>
              <a:rPr lang="en-IN" sz="1700" b="1" spc="-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VBI-TTYogesh" panose="00000400000000000000" pitchFamily="2" charset="0"/>
                <a:ea typeface="+mj-ea"/>
                <a:cs typeface="+mj-cs"/>
              </a:rPr>
              <a:t>निबंधक</a:t>
            </a:r>
            <a:r>
              <a:rPr lang="en-IN" sz="1700" b="1" spc="-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VBI-TTYogesh" panose="00000400000000000000" pitchFamily="2" charset="0"/>
                <a:ea typeface="+mj-ea"/>
                <a:cs typeface="+mj-cs"/>
              </a:rPr>
              <a:t> श्रेणी-1 </a:t>
            </a:r>
            <a:r>
              <a:rPr lang="en-IN" sz="1700" b="1" spc="-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VBI-TTYogesh" panose="00000400000000000000" pitchFamily="2" charset="0"/>
                <a:ea typeface="+mj-ea"/>
                <a:cs typeface="+mj-cs"/>
              </a:rPr>
              <a:t>मंठा</a:t>
            </a:r>
            <a:r>
              <a:rPr lang="en-IN" sz="1700" b="1" spc="-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VBI-TTYogesh" panose="00000400000000000000" pitchFamily="2" charset="0"/>
                <a:ea typeface="+mj-ea"/>
                <a:cs typeface="+mj-cs"/>
              </a:rPr>
              <a:t> </a:t>
            </a:r>
            <a:r>
              <a:rPr lang="en-IN" sz="1700" b="1" spc="-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VBI-TTYogesh" panose="00000400000000000000" pitchFamily="2" charset="0"/>
                <a:ea typeface="+mj-ea"/>
                <a:cs typeface="+mj-cs"/>
              </a:rPr>
              <a:t>या</a:t>
            </a:r>
            <a:r>
              <a:rPr lang="en-IN" sz="1700" b="1" spc="-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VBI-TTYogesh" panose="00000400000000000000" pitchFamily="2" charset="0"/>
                <a:ea typeface="+mj-ea"/>
                <a:cs typeface="+mj-cs"/>
              </a:rPr>
              <a:t> </a:t>
            </a:r>
            <a:r>
              <a:rPr lang="en-IN" sz="1700" b="1" spc="-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VBI-TTYogesh" panose="00000400000000000000" pitchFamily="2" charset="0"/>
                <a:ea typeface="+mj-ea"/>
                <a:cs typeface="+mj-cs"/>
              </a:rPr>
              <a:t>कार्यालयातील</a:t>
            </a:r>
            <a:r>
              <a:rPr lang="en-IN" sz="1700" b="1" spc="-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VBI-TTYogesh" panose="00000400000000000000" pitchFamily="2" charset="0"/>
                <a:ea typeface="+mj-ea"/>
                <a:cs typeface="+mj-cs"/>
              </a:rPr>
              <a:t> </a:t>
            </a:r>
            <a:r>
              <a:rPr lang="en-IN" sz="1700" b="1" spc="-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VBI-TTYogesh" panose="00000400000000000000" pitchFamily="2" charset="0"/>
                <a:ea typeface="+mj-ea"/>
                <a:cs typeface="+mj-cs"/>
              </a:rPr>
              <a:t>अभिलेखाचे</a:t>
            </a:r>
            <a:r>
              <a:rPr lang="en-IN" sz="1700" b="1" spc="-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VBI-TTYogesh" panose="00000400000000000000" pitchFamily="2" charset="0"/>
                <a:ea typeface="+mj-ea"/>
                <a:cs typeface="+mj-cs"/>
              </a:rPr>
              <a:t> </a:t>
            </a:r>
            <a:r>
              <a:rPr lang="en-IN" sz="1700" b="1" spc="-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VBI-TTYogesh" panose="00000400000000000000" pitchFamily="2" charset="0"/>
                <a:ea typeface="+mj-ea"/>
                <a:cs typeface="+mj-cs"/>
              </a:rPr>
              <a:t>निदणीकरण</a:t>
            </a:r>
            <a:r>
              <a:rPr lang="en-IN" sz="1700" b="1" spc="-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VBI-TTYogesh" panose="00000400000000000000" pitchFamily="2" charset="0"/>
                <a:ea typeface="+mj-ea"/>
                <a:cs typeface="+mj-cs"/>
              </a:rPr>
              <a:t> व </a:t>
            </a:r>
            <a:r>
              <a:rPr lang="en-IN" sz="1700" b="1" spc="-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VBI-TTYogesh" panose="00000400000000000000" pitchFamily="2" charset="0"/>
                <a:ea typeface="+mj-ea"/>
                <a:cs typeface="+mj-cs"/>
              </a:rPr>
              <a:t>अभिवर्गीकरण</a:t>
            </a:r>
            <a:r>
              <a:rPr lang="en-IN" sz="1700" b="1" spc="-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VBI-TTYogesh" panose="00000400000000000000" pitchFamily="2" charset="0"/>
                <a:ea typeface="+mj-ea"/>
                <a:cs typeface="+mj-cs"/>
              </a:rPr>
              <a:t> अ ब </a:t>
            </a:r>
            <a:r>
              <a:rPr lang="en-IN" sz="1700" b="1" spc="-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VBI-TTYogesh" panose="00000400000000000000" pitchFamily="2" charset="0"/>
                <a:ea typeface="+mj-ea"/>
                <a:cs typeface="+mj-cs"/>
              </a:rPr>
              <a:t>कड</a:t>
            </a:r>
            <a:r>
              <a:rPr lang="en-IN" sz="1700" b="1" spc="-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VBI-TTYogesh" panose="00000400000000000000" pitchFamily="2" charset="0"/>
                <a:ea typeface="+mj-ea"/>
                <a:cs typeface="+mj-cs"/>
              </a:rPr>
              <a:t> </a:t>
            </a:r>
            <a:r>
              <a:rPr lang="en-IN" sz="1700" b="1" spc="-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VBI-TTYogesh" panose="00000400000000000000" pitchFamily="2" charset="0"/>
                <a:ea typeface="+mj-ea"/>
                <a:cs typeface="+mj-cs"/>
              </a:rPr>
              <a:t>नुसार</a:t>
            </a:r>
            <a:r>
              <a:rPr lang="en-IN" sz="1700" b="1" spc="-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VBI-TTYogesh" panose="00000400000000000000" pitchFamily="2" charset="0"/>
                <a:ea typeface="+mj-ea"/>
                <a:cs typeface="+mj-cs"/>
              </a:rPr>
              <a:t> </a:t>
            </a:r>
            <a:r>
              <a:rPr lang="en-IN" sz="1700" b="1" spc="-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VBI-TTYogesh" panose="00000400000000000000" pitchFamily="2" charset="0"/>
                <a:ea typeface="+mj-ea"/>
                <a:cs typeface="+mj-cs"/>
              </a:rPr>
              <a:t>करण्यात</a:t>
            </a:r>
            <a:r>
              <a:rPr lang="en-IN" sz="1700" b="1" spc="-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VBI-TTYogesh" panose="00000400000000000000" pitchFamily="2" charset="0"/>
                <a:ea typeface="+mj-ea"/>
                <a:cs typeface="+mj-cs"/>
              </a:rPr>
              <a:t> </a:t>
            </a:r>
            <a:r>
              <a:rPr lang="en-IN" sz="1700" b="1" spc="-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VBI-TTYogesh" panose="00000400000000000000" pitchFamily="2" charset="0"/>
                <a:ea typeface="+mj-ea"/>
                <a:cs typeface="+mj-cs"/>
              </a:rPr>
              <a:t>आलेले</a:t>
            </a:r>
            <a:r>
              <a:rPr lang="en-IN" sz="1700" b="1" spc="-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VBI-TTYogesh" panose="00000400000000000000" pitchFamily="2" charset="0"/>
                <a:ea typeface="+mj-ea"/>
                <a:cs typeface="+mj-cs"/>
              </a:rPr>
              <a:t> </a:t>
            </a:r>
            <a:r>
              <a:rPr lang="en-IN" sz="1700" b="1" spc="-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VBI-TTYogesh" panose="00000400000000000000" pitchFamily="2" charset="0"/>
                <a:ea typeface="+mj-ea"/>
                <a:cs typeface="+mj-cs"/>
              </a:rPr>
              <a:t>आहे</a:t>
            </a:r>
            <a:r>
              <a:rPr lang="en-IN" sz="3200" b="1" spc="-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VBI-TTYogesh" panose="00000400000000000000" pitchFamily="2" charset="0"/>
                <a:ea typeface="+mj-ea"/>
                <a:cs typeface="+mj-cs"/>
              </a:rPr>
              <a:t>.</a:t>
            </a:r>
            <a:endParaRPr kumimoji="0" lang="en-IN" sz="3200" b="1" i="0" u="none" strike="noStrike" kern="1200" cap="none" spc="-5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DVBI-TTYogesh" panose="00000400000000000000" pitchFamily="2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9115586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99855"/>
            <a:ext cx="10058400" cy="800075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innerShdw blurRad="114300">
              <a:prstClr val="black"/>
            </a:innerShdw>
          </a:effectLst>
        </p:spPr>
        <p:txBody>
          <a:bodyPr/>
          <a:lstStyle/>
          <a:p>
            <a:pPr algn="ctr"/>
            <a:r>
              <a:rPr lang="en-IN" sz="3600" dirty="0">
                <a:solidFill>
                  <a:srgbClr val="C00000"/>
                </a:solidFill>
              </a:rPr>
              <a:t>      </a:t>
            </a:r>
            <a:r>
              <a:rPr lang="en-IN" sz="3600" dirty="0" err="1">
                <a:solidFill>
                  <a:srgbClr val="C00000"/>
                </a:solidFill>
              </a:rPr>
              <a:t>सुकर</a:t>
            </a:r>
            <a:r>
              <a:rPr lang="en-IN" sz="3600" dirty="0">
                <a:solidFill>
                  <a:srgbClr val="C00000"/>
                </a:solidFill>
              </a:rPr>
              <a:t> </a:t>
            </a:r>
            <a:r>
              <a:rPr lang="en-IN" sz="3600" dirty="0" err="1">
                <a:solidFill>
                  <a:srgbClr val="C00000"/>
                </a:solidFill>
              </a:rPr>
              <a:t>जिवनमान</a:t>
            </a:r>
            <a:r>
              <a:rPr lang="en-IN" sz="3600" dirty="0">
                <a:solidFill>
                  <a:srgbClr val="C00000"/>
                </a:solidFill>
              </a:rPr>
              <a:t> (Ease Of Living</a:t>
            </a:r>
            <a:r>
              <a:rPr lang="en-IN" dirty="0">
                <a:solidFill>
                  <a:srgbClr val="C00000"/>
                </a:solidFill>
              </a:rPr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9471" y="1699960"/>
            <a:ext cx="11041712" cy="2699762"/>
          </a:xfrm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 anchor="ctr">
            <a:normAutofit/>
          </a:bodyPr>
          <a:lstStyle/>
          <a:p>
            <a:pPr algn="just">
              <a:lnSpc>
                <a:spcPct val="100000"/>
              </a:lnSpc>
            </a:pPr>
            <a:r>
              <a:rPr lang="en-IN" sz="2400" dirty="0">
                <a:latin typeface="DVBI-TTYogesh" panose="00000400000000000000" pitchFamily="2" charset="0"/>
              </a:rPr>
              <a:t>* </a:t>
            </a:r>
            <a:r>
              <a:rPr lang="en-IN" b="1" dirty="0">
                <a:latin typeface="DVBI-TTYogesh" panose="00000400000000000000" pitchFamily="2" charset="0"/>
              </a:rPr>
              <a:t>या </a:t>
            </a:r>
            <a:r>
              <a:rPr lang="en-IN" b="1" dirty="0" err="1">
                <a:latin typeface="DVBI-TTYogesh" panose="00000400000000000000" pitchFamily="2" charset="0"/>
              </a:rPr>
              <a:t>कार्यालयात</a:t>
            </a:r>
            <a:r>
              <a:rPr lang="en-IN" b="1" dirty="0">
                <a:latin typeface="DVBI-TTYogesh" panose="00000400000000000000" pitchFamily="2" charset="0"/>
              </a:rPr>
              <a:t> </a:t>
            </a:r>
            <a:r>
              <a:rPr lang="en-IN" b="1" dirty="0" err="1">
                <a:latin typeface="DVBI-TTYogesh" panose="00000400000000000000" pitchFamily="2" charset="0"/>
              </a:rPr>
              <a:t>नोंदणी</a:t>
            </a:r>
            <a:r>
              <a:rPr lang="en-IN" b="1" dirty="0">
                <a:latin typeface="DVBI-TTYogesh" panose="00000400000000000000" pitchFamily="2" charset="0"/>
              </a:rPr>
              <a:t> </a:t>
            </a:r>
            <a:r>
              <a:rPr lang="en-IN" b="1" dirty="0" err="1">
                <a:latin typeface="DVBI-TTYogesh" panose="00000400000000000000" pitchFamily="2" charset="0"/>
              </a:rPr>
              <a:t>झालेल्या</a:t>
            </a:r>
            <a:r>
              <a:rPr lang="en-IN" b="1" dirty="0">
                <a:latin typeface="DVBI-TTYogesh" panose="00000400000000000000" pitchFamily="2" charset="0"/>
              </a:rPr>
              <a:t> </a:t>
            </a:r>
            <a:r>
              <a:rPr lang="en-IN" b="1" dirty="0" err="1">
                <a:latin typeface="DVBI-TTYogesh" panose="00000400000000000000" pitchFamily="2" charset="0"/>
              </a:rPr>
              <a:t>दस्तांच्या</a:t>
            </a:r>
            <a:r>
              <a:rPr lang="en-IN" b="1" dirty="0">
                <a:latin typeface="DVBI-TTYogesh" panose="00000400000000000000" pitchFamily="2" charset="0"/>
              </a:rPr>
              <a:t> ‍ </a:t>
            </a:r>
            <a:r>
              <a:rPr lang="en-IN" b="1" dirty="0" err="1">
                <a:latin typeface="DVBI-TTYogesh" panose="00000400000000000000" pitchFamily="2" charset="0"/>
              </a:rPr>
              <a:t>प्रती</a:t>
            </a:r>
            <a:r>
              <a:rPr lang="en-IN" b="1" dirty="0">
                <a:latin typeface="DVBI-TTYogesh" panose="00000400000000000000" pitchFamily="2" charset="0"/>
              </a:rPr>
              <a:t> </a:t>
            </a:r>
            <a:r>
              <a:rPr lang="en-IN" b="1" dirty="0" err="1">
                <a:latin typeface="DVBI-TTYogesh" panose="00000400000000000000" pitchFamily="2" charset="0"/>
              </a:rPr>
              <a:t>त्याच</a:t>
            </a:r>
            <a:r>
              <a:rPr lang="en-IN" b="1" dirty="0">
                <a:latin typeface="DVBI-TTYogesh" panose="00000400000000000000" pitchFamily="2" charset="0"/>
              </a:rPr>
              <a:t> </a:t>
            </a:r>
            <a:r>
              <a:rPr lang="en-IN" b="1" dirty="0" err="1">
                <a:latin typeface="DVBI-TTYogesh" panose="00000400000000000000" pitchFamily="2" charset="0"/>
              </a:rPr>
              <a:t>दिवशी</a:t>
            </a:r>
            <a:r>
              <a:rPr lang="en-IN" b="1" dirty="0">
                <a:latin typeface="DVBI-TTYogesh" panose="00000400000000000000" pitchFamily="2" charset="0"/>
              </a:rPr>
              <a:t> </a:t>
            </a:r>
            <a:r>
              <a:rPr lang="en-IN" b="1" dirty="0" err="1">
                <a:latin typeface="DVBI-TTYogesh" panose="00000400000000000000" pitchFamily="2" charset="0"/>
              </a:rPr>
              <a:t>दिल्या</a:t>
            </a:r>
            <a:r>
              <a:rPr lang="en-IN" b="1" dirty="0">
                <a:latin typeface="DVBI-TTYogesh" panose="00000400000000000000" pitchFamily="2" charset="0"/>
              </a:rPr>
              <a:t> </a:t>
            </a:r>
            <a:r>
              <a:rPr lang="en-IN" b="1" dirty="0" err="1">
                <a:latin typeface="DVBI-TTYogesh" panose="00000400000000000000" pitchFamily="2" charset="0"/>
              </a:rPr>
              <a:t>जातात</a:t>
            </a:r>
            <a:r>
              <a:rPr lang="en-IN" b="1" dirty="0">
                <a:latin typeface="DVBI-TTYogesh" panose="00000400000000000000" pitchFamily="2" charset="0"/>
              </a:rPr>
              <a:t> </a:t>
            </a:r>
            <a:r>
              <a:rPr lang="en-IN" b="1" dirty="0" err="1">
                <a:latin typeface="DVBI-TTYogesh" panose="00000400000000000000" pitchFamily="2" charset="0"/>
              </a:rPr>
              <a:t>तसेच</a:t>
            </a:r>
            <a:endParaRPr lang="en-IN" b="1" dirty="0">
              <a:latin typeface="DVBI-TTYogesh" panose="00000400000000000000" pitchFamily="2" charset="0"/>
            </a:endParaRPr>
          </a:p>
          <a:p>
            <a:pPr algn="just">
              <a:lnSpc>
                <a:spcPct val="100000"/>
              </a:lnSpc>
            </a:pPr>
            <a:r>
              <a:rPr lang="en-IN" b="1" dirty="0">
                <a:latin typeface="DVBI-TTYogesh" panose="00000400000000000000" pitchFamily="2" charset="0"/>
              </a:rPr>
              <a:t>  </a:t>
            </a:r>
            <a:r>
              <a:rPr lang="en-IN" b="1" dirty="0" err="1">
                <a:latin typeface="DVBI-TTYogesh" panose="00000400000000000000" pitchFamily="2" charset="0"/>
              </a:rPr>
              <a:t>सुची</a:t>
            </a:r>
            <a:r>
              <a:rPr lang="en-IN" b="1" dirty="0">
                <a:latin typeface="DVBI-TTYogesh" panose="00000400000000000000" pitchFamily="2" charset="0"/>
              </a:rPr>
              <a:t> </a:t>
            </a:r>
            <a:r>
              <a:rPr lang="en-IN" b="1" dirty="0" err="1">
                <a:latin typeface="DVBI-TTYogesh" panose="00000400000000000000" pitchFamily="2" charset="0"/>
              </a:rPr>
              <a:t>क्रमांक</a:t>
            </a:r>
            <a:r>
              <a:rPr lang="en-IN" b="1" dirty="0">
                <a:latin typeface="DVBI-TTYogesh" panose="00000400000000000000" pitchFamily="2" charset="0"/>
              </a:rPr>
              <a:t> 2 </a:t>
            </a:r>
            <a:r>
              <a:rPr lang="en-IN" b="1" dirty="0" err="1">
                <a:latin typeface="DVBI-TTYogesh" panose="00000400000000000000" pitchFamily="2" charset="0"/>
              </a:rPr>
              <a:t>ची</a:t>
            </a:r>
            <a:r>
              <a:rPr lang="en-IN" b="1" dirty="0">
                <a:latin typeface="DVBI-TTYogesh" panose="00000400000000000000" pitchFamily="2" charset="0"/>
              </a:rPr>
              <a:t> </a:t>
            </a:r>
            <a:r>
              <a:rPr lang="en-IN" b="1" dirty="0" err="1">
                <a:latin typeface="DVBI-TTYogesh" panose="00000400000000000000" pitchFamily="2" charset="0"/>
              </a:rPr>
              <a:t>प्रथम</a:t>
            </a:r>
            <a:r>
              <a:rPr lang="en-IN" b="1" dirty="0">
                <a:latin typeface="DVBI-TTYogesh" panose="00000400000000000000" pitchFamily="2" charset="0"/>
              </a:rPr>
              <a:t> </a:t>
            </a:r>
            <a:r>
              <a:rPr lang="en-IN" b="1" dirty="0" err="1">
                <a:latin typeface="DVBI-TTYogesh" panose="00000400000000000000" pitchFamily="2" charset="0"/>
              </a:rPr>
              <a:t>प्रत</a:t>
            </a:r>
            <a:r>
              <a:rPr lang="en-IN" b="1" dirty="0">
                <a:latin typeface="DVBI-TTYogesh" panose="00000400000000000000" pitchFamily="2" charset="0"/>
              </a:rPr>
              <a:t> </a:t>
            </a:r>
            <a:r>
              <a:rPr lang="en-IN" b="1" dirty="0" err="1">
                <a:latin typeface="DVBI-TTYogesh" panose="00000400000000000000" pitchFamily="2" charset="0"/>
              </a:rPr>
              <a:t>नोदंणीच्या</a:t>
            </a:r>
            <a:r>
              <a:rPr lang="en-IN" b="1" dirty="0">
                <a:latin typeface="DVBI-TTYogesh" panose="00000400000000000000" pitchFamily="2" charset="0"/>
              </a:rPr>
              <a:t> </a:t>
            </a:r>
            <a:r>
              <a:rPr lang="en-IN" b="1" dirty="0" err="1">
                <a:latin typeface="DVBI-TTYogesh" panose="00000400000000000000" pitchFamily="2" charset="0"/>
              </a:rPr>
              <a:t>दिवशी</a:t>
            </a:r>
            <a:r>
              <a:rPr lang="en-IN" b="1" dirty="0">
                <a:latin typeface="DVBI-TTYogesh" panose="00000400000000000000" pitchFamily="2" charset="0"/>
              </a:rPr>
              <a:t> </a:t>
            </a:r>
            <a:r>
              <a:rPr lang="en-IN" b="1" dirty="0" err="1">
                <a:latin typeface="DVBI-TTYogesh" panose="00000400000000000000" pitchFamily="2" charset="0"/>
              </a:rPr>
              <a:t>पक्षकारास</a:t>
            </a:r>
            <a:r>
              <a:rPr lang="en-IN" b="1" dirty="0">
                <a:latin typeface="DVBI-TTYogesh" panose="00000400000000000000" pitchFamily="2" charset="0"/>
              </a:rPr>
              <a:t> </a:t>
            </a:r>
            <a:r>
              <a:rPr lang="en-IN" b="1" dirty="0" err="1">
                <a:latin typeface="DVBI-TTYogesh" panose="00000400000000000000" pitchFamily="2" charset="0"/>
              </a:rPr>
              <a:t>विनामुल्य</a:t>
            </a:r>
            <a:r>
              <a:rPr lang="en-IN" b="1" dirty="0">
                <a:latin typeface="DVBI-TTYogesh" panose="00000400000000000000" pitchFamily="2" charset="0"/>
              </a:rPr>
              <a:t> </a:t>
            </a:r>
            <a:r>
              <a:rPr lang="en-IN" b="1" dirty="0" err="1">
                <a:latin typeface="DVBI-TTYogesh" panose="00000400000000000000" pitchFamily="2" charset="0"/>
              </a:rPr>
              <a:t>देण्यात</a:t>
            </a:r>
            <a:r>
              <a:rPr lang="en-IN" b="1" dirty="0">
                <a:latin typeface="DVBI-TTYogesh" panose="00000400000000000000" pitchFamily="2" charset="0"/>
              </a:rPr>
              <a:t> </a:t>
            </a:r>
            <a:r>
              <a:rPr lang="en-IN" b="1" dirty="0" err="1">
                <a:latin typeface="DVBI-TTYogesh" panose="00000400000000000000" pitchFamily="2" charset="0"/>
              </a:rPr>
              <a:t>येते</a:t>
            </a:r>
            <a:r>
              <a:rPr lang="en-IN" b="1" dirty="0">
                <a:latin typeface="DVBI-TTYogesh" panose="00000400000000000000" pitchFamily="2" charset="0"/>
              </a:rPr>
              <a:t>.</a:t>
            </a:r>
          </a:p>
          <a:p>
            <a:pPr algn="just">
              <a:lnSpc>
                <a:spcPct val="100000"/>
              </a:lnSpc>
            </a:pPr>
            <a:endParaRPr lang="en-IN" b="1" dirty="0">
              <a:latin typeface="DVBI-TTYogesh" panose="00000400000000000000" pitchFamily="2" charset="0"/>
            </a:endParaRPr>
          </a:p>
          <a:p>
            <a:pPr algn="just">
              <a:lnSpc>
                <a:spcPct val="100000"/>
              </a:lnSpc>
            </a:pPr>
            <a:r>
              <a:rPr lang="en-IN" b="1" dirty="0">
                <a:latin typeface="DVBI-TTYogesh" panose="00000400000000000000" pitchFamily="2" charset="0"/>
              </a:rPr>
              <a:t>* </a:t>
            </a:r>
            <a:r>
              <a:rPr lang="en-IN" b="1" dirty="0" err="1">
                <a:latin typeface="DVBI-TTYogesh" panose="00000400000000000000" pitchFamily="2" charset="0"/>
              </a:rPr>
              <a:t>तसेच</a:t>
            </a:r>
            <a:r>
              <a:rPr lang="en-IN" b="1" dirty="0">
                <a:latin typeface="DVBI-TTYogesh" panose="00000400000000000000" pitchFamily="2" charset="0"/>
              </a:rPr>
              <a:t> या </a:t>
            </a:r>
            <a:r>
              <a:rPr lang="en-IN" b="1" dirty="0" err="1">
                <a:latin typeface="DVBI-TTYogesh" panose="00000400000000000000" pitchFamily="2" charset="0"/>
              </a:rPr>
              <a:t>कार्यालयात</a:t>
            </a:r>
            <a:r>
              <a:rPr lang="en-IN" b="1" dirty="0">
                <a:latin typeface="DVBI-TTYogesh" panose="00000400000000000000" pitchFamily="2" charset="0"/>
              </a:rPr>
              <a:t> </a:t>
            </a:r>
            <a:r>
              <a:rPr lang="en-IN" b="1" dirty="0" err="1">
                <a:latin typeface="DVBI-TTYogesh" panose="00000400000000000000" pitchFamily="2" charset="0"/>
              </a:rPr>
              <a:t>महिलांना</a:t>
            </a:r>
            <a:r>
              <a:rPr lang="en-IN" b="1" dirty="0">
                <a:latin typeface="DVBI-TTYogesh" panose="00000400000000000000" pitchFamily="2" charset="0"/>
              </a:rPr>
              <a:t> , </a:t>
            </a:r>
            <a:r>
              <a:rPr lang="en-IN" b="1" dirty="0" err="1">
                <a:latin typeface="DVBI-TTYogesh" panose="00000400000000000000" pitchFamily="2" charset="0"/>
              </a:rPr>
              <a:t>दिव्यांग</a:t>
            </a:r>
            <a:r>
              <a:rPr lang="en-IN" b="1" dirty="0">
                <a:latin typeface="DVBI-TTYogesh" panose="00000400000000000000" pitchFamily="2" charset="0"/>
              </a:rPr>
              <a:t> </a:t>
            </a:r>
            <a:r>
              <a:rPr lang="en-IN" b="1" dirty="0" err="1">
                <a:latin typeface="DVBI-TTYogesh" panose="00000400000000000000" pitchFamily="2" charset="0"/>
              </a:rPr>
              <a:t>व्याक्तीना</a:t>
            </a:r>
            <a:r>
              <a:rPr lang="en-IN" b="1" dirty="0">
                <a:latin typeface="DVBI-TTYogesh" panose="00000400000000000000" pitchFamily="2" charset="0"/>
              </a:rPr>
              <a:t>  व </a:t>
            </a:r>
            <a:r>
              <a:rPr lang="en-IN" b="1" dirty="0" err="1">
                <a:latin typeface="DVBI-TTYogesh" panose="00000400000000000000" pitchFamily="2" charset="0"/>
              </a:rPr>
              <a:t>सैनिकाना</a:t>
            </a:r>
            <a:r>
              <a:rPr lang="en-IN" b="1" dirty="0">
                <a:latin typeface="DVBI-TTYogesh" panose="00000400000000000000" pitchFamily="2" charset="0"/>
              </a:rPr>
              <a:t> </a:t>
            </a:r>
            <a:r>
              <a:rPr lang="en-IN" b="1" dirty="0" err="1">
                <a:latin typeface="DVBI-TTYogesh" panose="00000400000000000000" pitchFamily="2" charset="0"/>
              </a:rPr>
              <a:t>दस्त</a:t>
            </a:r>
            <a:r>
              <a:rPr lang="en-IN" b="1" dirty="0">
                <a:latin typeface="DVBI-TTYogesh" panose="00000400000000000000" pitchFamily="2" charset="0"/>
              </a:rPr>
              <a:t> </a:t>
            </a:r>
            <a:r>
              <a:rPr lang="en-IN" b="1" dirty="0" err="1">
                <a:latin typeface="DVBI-TTYogesh" panose="00000400000000000000" pitchFamily="2" charset="0"/>
              </a:rPr>
              <a:t>नोंदणी</a:t>
            </a:r>
            <a:r>
              <a:rPr lang="en-IN" b="1" dirty="0">
                <a:latin typeface="DVBI-TTYogesh" panose="00000400000000000000" pitchFamily="2" charset="0"/>
              </a:rPr>
              <a:t> </a:t>
            </a:r>
          </a:p>
          <a:p>
            <a:pPr algn="just">
              <a:lnSpc>
                <a:spcPct val="110000"/>
              </a:lnSpc>
            </a:pPr>
            <a:r>
              <a:rPr lang="en-IN" b="1" dirty="0">
                <a:latin typeface="DVBI-TTYogesh" panose="00000400000000000000" pitchFamily="2" charset="0"/>
              </a:rPr>
              <a:t>  </a:t>
            </a:r>
            <a:r>
              <a:rPr lang="en-IN" b="1" dirty="0" err="1">
                <a:latin typeface="DVBI-TTYogesh" panose="00000400000000000000" pitchFamily="2" charset="0"/>
              </a:rPr>
              <a:t>प्रक्रीयेत</a:t>
            </a:r>
            <a:r>
              <a:rPr lang="en-IN" b="1" dirty="0">
                <a:latin typeface="DVBI-TTYogesh" panose="00000400000000000000" pitchFamily="2" charset="0"/>
              </a:rPr>
              <a:t> </a:t>
            </a:r>
            <a:r>
              <a:rPr lang="en-IN" b="1" dirty="0" err="1">
                <a:latin typeface="DVBI-TTYogesh" panose="00000400000000000000" pitchFamily="2" charset="0"/>
              </a:rPr>
              <a:t>प्रथम</a:t>
            </a:r>
            <a:r>
              <a:rPr lang="en-IN" b="1" dirty="0">
                <a:latin typeface="DVBI-TTYogesh" panose="00000400000000000000" pitchFamily="2" charset="0"/>
              </a:rPr>
              <a:t> </a:t>
            </a:r>
            <a:r>
              <a:rPr lang="en-IN" b="1" dirty="0" err="1">
                <a:latin typeface="DVBI-TTYogesh" panose="00000400000000000000" pitchFamily="2" charset="0"/>
              </a:rPr>
              <a:t>प्राधान्य</a:t>
            </a:r>
            <a:r>
              <a:rPr lang="en-IN" b="1" dirty="0">
                <a:latin typeface="DVBI-TTYogesh" panose="00000400000000000000" pitchFamily="2" charset="0"/>
              </a:rPr>
              <a:t> </a:t>
            </a:r>
            <a:r>
              <a:rPr lang="en-IN" b="1" dirty="0" err="1">
                <a:latin typeface="DVBI-TTYogesh" panose="00000400000000000000" pitchFamily="2" charset="0"/>
              </a:rPr>
              <a:t>देण्यात</a:t>
            </a:r>
            <a:r>
              <a:rPr lang="en-IN" b="1" dirty="0">
                <a:latin typeface="DVBI-TTYogesh" panose="00000400000000000000" pitchFamily="2" charset="0"/>
              </a:rPr>
              <a:t> </a:t>
            </a:r>
            <a:r>
              <a:rPr lang="en-IN" b="1" dirty="0" err="1">
                <a:latin typeface="DVBI-TTYogesh" panose="00000400000000000000" pitchFamily="2" charset="0"/>
              </a:rPr>
              <a:t>येते</a:t>
            </a:r>
            <a:r>
              <a:rPr lang="en-IN" b="1" dirty="0">
                <a:latin typeface="DVBI-TTYogesh" panose="00000400000000000000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894626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3054" y="188782"/>
            <a:ext cx="10058400" cy="606348"/>
          </a:xfr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  <a:tileRect/>
          </a:gradFill>
        </p:spPr>
        <p:txBody>
          <a:bodyPr anchor="t">
            <a:normAutofit/>
          </a:bodyPr>
          <a:lstStyle/>
          <a:p>
            <a:pPr algn="ctr"/>
            <a:r>
              <a:rPr lang="en-IN" sz="3600" dirty="0" err="1">
                <a:solidFill>
                  <a:srgbClr val="C00000"/>
                </a:solidFill>
                <a:latin typeface="DVBI-TTYogesh" panose="00000400000000000000" pitchFamily="2" charset="0"/>
              </a:rPr>
              <a:t>स्वच्छता</a:t>
            </a:r>
            <a:r>
              <a:rPr lang="en-IN" sz="3600" dirty="0">
                <a:solidFill>
                  <a:srgbClr val="C00000"/>
                </a:solidFill>
                <a:latin typeface="DVBI-TTYogesh" panose="00000400000000000000" pitchFamily="2" charset="0"/>
              </a:rPr>
              <a:t> (Cleanliness)</a:t>
            </a:r>
          </a:p>
        </p:txBody>
      </p:sp>
      <p:sp>
        <p:nvSpPr>
          <p:cNvPr id="5" name="Rectangle 4"/>
          <p:cNvSpPr/>
          <p:nvPr/>
        </p:nvSpPr>
        <p:spPr>
          <a:xfrm>
            <a:off x="1249928" y="903614"/>
            <a:ext cx="3856383" cy="543343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2800" dirty="0" err="1">
                <a:solidFill>
                  <a:schemeClr val="tx1"/>
                </a:solidFill>
                <a:latin typeface="DVBI-TTYogesh" panose="00000400000000000000" pitchFamily="2" charset="0"/>
              </a:rPr>
              <a:t>पुर्वीचे</a:t>
            </a:r>
            <a:r>
              <a:rPr lang="en-IN" sz="2800" dirty="0">
                <a:solidFill>
                  <a:schemeClr val="tx1"/>
                </a:solidFill>
                <a:latin typeface="DVBI-TTYogesh" panose="00000400000000000000" pitchFamily="2" charset="0"/>
              </a:rPr>
              <a:t> </a:t>
            </a:r>
            <a:r>
              <a:rPr lang="en-IN" sz="2800" dirty="0" err="1">
                <a:solidFill>
                  <a:schemeClr val="tx1"/>
                </a:solidFill>
                <a:latin typeface="DVBI-TTYogesh" panose="00000400000000000000" pitchFamily="2" charset="0"/>
              </a:rPr>
              <a:t>फोटो</a:t>
            </a:r>
            <a:endParaRPr lang="en-IN" sz="2800" dirty="0">
              <a:solidFill>
                <a:schemeClr val="tx1"/>
              </a:solidFill>
              <a:latin typeface="DVBI-TTYogesh" panose="000004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799152" y="916869"/>
            <a:ext cx="3856383" cy="530088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2800" dirty="0" err="1">
                <a:solidFill>
                  <a:schemeClr val="tx1"/>
                </a:solidFill>
                <a:latin typeface="DVBI-TTYogesh" panose="00000400000000000000" pitchFamily="2" charset="0"/>
              </a:rPr>
              <a:t>नंतरचे</a:t>
            </a:r>
            <a:r>
              <a:rPr lang="en-IN" sz="2800" dirty="0">
                <a:solidFill>
                  <a:schemeClr val="tx1"/>
                </a:solidFill>
                <a:latin typeface="DVBI-TTYogesh" panose="00000400000000000000" pitchFamily="2" charset="0"/>
              </a:rPr>
              <a:t> </a:t>
            </a:r>
            <a:r>
              <a:rPr lang="en-IN" sz="2800" dirty="0" err="1">
                <a:solidFill>
                  <a:schemeClr val="tx1"/>
                </a:solidFill>
                <a:latin typeface="DVBI-TTYogesh" panose="00000400000000000000" pitchFamily="2" charset="0"/>
              </a:rPr>
              <a:t>फोटो</a:t>
            </a:r>
            <a:endParaRPr lang="en-IN" sz="2800" dirty="0">
              <a:solidFill>
                <a:schemeClr val="tx1"/>
              </a:solidFill>
              <a:latin typeface="DVBI-TTYogesh" panose="000004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568697"/>
            <a:ext cx="2955234" cy="52893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975" y="1586102"/>
            <a:ext cx="3113764" cy="52544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4121" y="1371541"/>
            <a:ext cx="2962690" cy="54690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2254" y="1501591"/>
            <a:ext cx="3053797" cy="5254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47087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>
    <a:spDef>
      <a:spPr>
        <a:blipFill>
          <a:blip xmlns:r="http://schemas.openxmlformats.org/officeDocument/2006/relationships" r:embed="rId1"/>
          <a:tile tx="0" ty="0" sx="100000" sy="100000" flip="none" algn="tl"/>
        </a:blipFill>
      </a:spPr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239</TotalTime>
  <Words>425</Words>
  <Application>Microsoft Office PowerPoint</Application>
  <PresentationFormat>Widescreen</PresentationFormat>
  <Paragraphs>81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Albertus Extra Bold</vt:lpstr>
      <vt:lpstr>Albertus Medium</vt:lpstr>
      <vt:lpstr>Arial</vt:lpstr>
      <vt:lpstr>Calibri</vt:lpstr>
      <vt:lpstr>Calibri Light</vt:lpstr>
      <vt:lpstr>Consolas</vt:lpstr>
      <vt:lpstr>DVBI-TTYogesh</vt:lpstr>
      <vt:lpstr>Retrospect</vt:lpstr>
      <vt:lpstr>PowerPoint Presentation</vt:lpstr>
      <vt:lpstr>   नोंदणी ‍व मुद्रांक विभाग महाराष्ट्र शासन  कार्यालय दुय्यम निबंधक श्रेणी 1 मंठा</vt:lpstr>
      <vt:lpstr>संकेतस्थळ</vt:lpstr>
      <vt:lpstr>तक्रार निवारण (Grievance Redressal)</vt:lpstr>
      <vt:lpstr>आपले सरकार व पीजी पोर्टवरील तक्रारी बाबत</vt:lpstr>
      <vt:lpstr>तक्रार निवारण</vt:lpstr>
      <vt:lpstr>मुदतबाहय अभिलेख नष्ट करणे</vt:lpstr>
      <vt:lpstr>      सुकर जिवनमान (Ease Of Living)</vt:lpstr>
      <vt:lpstr>स्वच्छता (Cleanliness)</vt:lpstr>
      <vt:lpstr>कार्यालयीन सोई सुविधा</vt:lpstr>
      <vt:lpstr>लोकसेवा हक्क अधिनियम 2015 अंतर्गत देण्यात येणा-या सेवांची यादी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नोदणी ‍व मुद्रांक विभाग महाराष्ट्र शासन कार्यालय दुय्यम निबंधश्रेणी 1 मंठा</dc:title>
  <dc:creator>Windows User</dc:creator>
  <cp:lastModifiedBy>jlnjdr@gmail.com</cp:lastModifiedBy>
  <cp:revision>54</cp:revision>
  <dcterms:created xsi:type="dcterms:W3CDTF">2025-04-26T09:19:39Z</dcterms:created>
  <dcterms:modified xsi:type="dcterms:W3CDTF">2025-04-29T09:39:08Z</dcterms:modified>
</cp:coreProperties>
</file>